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39"/>
  </p:notesMasterIdLst>
  <p:sldIdLst>
    <p:sldId id="256" r:id="rId2"/>
    <p:sldId id="282" r:id="rId3"/>
    <p:sldId id="257" r:id="rId4"/>
    <p:sldId id="258" r:id="rId5"/>
    <p:sldId id="259" r:id="rId6"/>
    <p:sldId id="283" r:id="rId7"/>
    <p:sldId id="260" r:id="rId8"/>
    <p:sldId id="261" r:id="rId9"/>
    <p:sldId id="262" r:id="rId10"/>
    <p:sldId id="263" r:id="rId11"/>
    <p:sldId id="285" r:id="rId12"/>
    <p:sldId id="284" r:id="rId13"/>
    <p:sldId id="286" r:id="rId14"/>
    <p:sldId id="287" r:id="rId15"/>
    <p:sldId id="291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264" r:id="rId27"/>
    <p:sldId id="265" r:id="rId28"/>
    <p:sldId id="281" r:id="rId29"/>
    <p:sldId id="288" r:id="rId30"/>
    <p:sldId id="289" r:id="rId31"/>
    <p:sldId id="290" r:id="rId32"/>
    <p:sldId id="269" r:id="rId33"/>
    <p:sldId id="270" r:id="rId34"/>
    <p:sldId id="271" r:id="rId35"/>
    <p:sldId id="279" r:id="rId36"/>
    <p:sldId id="280" r:id="rId37"/>
    <p:sldId id="303" r:id="rId3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40"/>
      <p:bold r:id="rId41"/>
      <p:italic r:id="rId42"/>
      <p:boldItalic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  <p:embeddedFont>
      <p:font typeface="PT Serif" panose="020A0603040505020204" pitchFamily="18" charset="77"/>
      <p:regular r:id="rId48"/>
      <p:bold r:id="rId49"/>
      <p:italic r:id="rId50"/>
      <p:boldItalic r:id="rId51"/>
    </p:embeddedFont>
    <p:embeddedFont>
      <p:font typeface="Quattrocento Sans" panose="020B0502050000020003" pitchFamily="3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13"/>
  </p:normalViewPr>
  <p:slideViewPr>
    <p:cSldViewPr snapToGrid="0">
      <p:cViewPr varScale="1">
        <p:scale>
          <a:sx n="169" d="100"/>
          <a:sy n="169" d="100"/>
        </p:scale>
        <p:origin x="192" y="2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 Changxi" userId="bf23ac5e-c2b4-476a-ac23-169a0c8c5211" providerId="ADAL" clId="{6BFAE42A-556C-4999-B96B-8A34330A1479}"/>
    <pc:docChg chg="undo custSel addSld delSld modSld">
      <pc:chgData name="Liu Changxi" userId="bf23ac5e-c2b4-476a-ac23-169a0c8c5211" providerId="ADAL" clId="{6BFAE42A-556C-4999-B96B-8A34330A1479}" dt="2024-10-03T04:55:00.520" v="1217"/>
      <pc:docMkLst>
        <pc:docMk/>
      </pc:docMkLst>
      <pc:sldChg chg="modSp">
        <pc:chgData name="Liu Changxi" userId="bf23ac5e-c2b4-476a-ac23-169a0c8c5211" providerId="ADAL" clId="{6BFAE42A-556C-4999-B96B-8A34330A1479}" dt="2024-10-03T04:21:01.067" v="493" actId="1076"/>
        <pc:sldMkLst>
          <pc:docMk/>
          <pc:sldMk cId="0" sldId="261"/>
        </pc:sldMkLst>
        <pc:spChg chg="mod">
          <ac:chgData name="Liu Changxi" userId="bf23ac5e-c2b4-476a-ac23-169a0c8c5211" providerId="ADAL" clId="{6BFAE42A-556C-4999-B96B-8A34330A1479}" dt="2024-10-03T04:21:01.067" v="493" actId="1076"/>
          <ac:spMkLst>
            <pc:docMk/>
            <pc:sldMk cId="0" sldId="261"/>
            <ac:spMk id="100" creationId="{00000000-0000-0000-0000-000000000000}"/>
          </ac:spMkLst>
        </pc:spChg>
      </pc:sldChg>
      <pc:sldChg chg="delSp modSp">
        <pc:chgData name="Liu Changxi" userId="bf23ac5e-c2b4-476a-ac23-169a0c8c5211" providerId="ADAL" clId="{6BFAE42A-556C-4999-B96B-8A34330A1479}" dt="2024-10-03T04:12:27.117" v="236" actId="20577"/>
        <pc:sldMkLst>
          <pc:docMk/>
          <pc:sldMk cId="0" sldId="262"/>
        </pc:sldMkLst>
        <pc:spChg chg="mod">
          <ac:chgData name="Liu Changxi" userId="bf23ac5e-c2b4-476a-ac23-169a0c8c5211" providerId="ADAL" clId="{6BFAE42A-556C-4999-B96B-8A34330A1479}" dt="2024-10-03T04:12:27.117" v="236" actId="20577"/>
          <ac:spMkLst>
            <pc:docMk/>
            <pc:sldMk cId="0" sldId="262"/>
            <ac:spMk id="110" creationId="{00000000-0000-0000-0000-000000000000}"/>
          </ac:spMkLst>
        </pc:spChg>
        <pc:picChg chg="ord">
          <ac:chgData name="Liu Changxi" userId="bf23ac5e-c2b4-476a-ac23-169a0c8c5211" providerId="ADAL" clId="{6BFAE42A-556C-4999-B96B-8A34330A1479}" dt="2024-10-03T04:11:26.998" v="173" actId="167"/>
          <ac:picMkLst>
            <pc:docMk/>
            <pc:sldMk cId="0" sldId="262"/>
            <ac:picMk id="113" creationId="{00000000-0000-0000-0000-000000000000}"/>
          </ac:picMkLst>
        </pc:picChg>
        <pc:picChg chg="del">
          <ac:chgData name="Liu Changxi" userId="bf23ac5e-c2b4-476a-ac23-169a0c8c5211" providerId="ADAL" clId="{6BFAE42A-556C-4999-B96B-8A34330A1479}" dt="2024-10-03T04:08:39.800" v="73" actId="478"/>
          <ac:picMkLst>
            <pc:docMk/>
            <pc:sldMk cId="0" sldId="262"/>
            <ac:picMk id="114" creationId="{00000000-0000-0000-0000-000000000000}"/>
          </ac:picMkLst>
        </pc:picChg>
      </pc:sldChg>
      <pc:sldChg chg="addSp delSp modSp">
        <pc:chgData name="Liu Changxi" userId="bf23ac5e-c2b4-476a-ac23-169a0c8c5211" providerId="ADAL" clId="{6BFAE42A-556C-4999-B96B-8A34330A1479}" dt="2024-10-03T04:27:36.730" v="813" actId="20577"/>
        <pc:sldMkLst>
          <pc:docMk/>
          <pc:sldMk cId="0" sldId="263"/>
        </pc:sldMkLst>
        <pc:spChg chg="add mod">
          <ac:chgData name="Liu Changxi" userId="bf23ac5e-c2b4-476a-ac23-169a0c8c5211" providerId="ADAL" clId="{6BFAE42A-556C-4999-B96B-8A34330A1479}" dt="2024-10-03T04:27:36.730" v="813" actId="20577"/>
          <ac:spMkLst>
            <pc:docMk/>
            <pc:sldMk cId="0" sldId="263"/>
            <ac:spMk id="6" creationId="{5CE07516-BE22-40D4-95B1-BED24B7EA5A8}"/>
          </ac:spMkLst>
        </pc:spChg>
        <pc:spChg chg="add mod">
          <ac:chgData name="Liu Changxi" userId="bf23ac5e-c2b4-476a-ac23-169a0c8c5211" providerId="ADAL" clId="{6BFAE42A-556C-4999-B96B-8A34330A1479}" dt="2024-10-03T04:26:45.128" v="711" actId="1076"/>
          <ac:spMkLst>
            <pc:docMk/>
            <pc:sldMk cId="0" sldId="263"/>
            <ac:spMk id="8" creationId="{9078D333-C98F-4861-AAA0-0D817BF39735}"/>
          </ac:spMkLst>
        </pc:spChg>
        <pc:spChg chg="add mod">
          <ac:chgData name="Liu Changxi" userId="bf23ac5e-c2b4-476a-ac23-169a0c8c5211" providerId="ADAL" clId="{6BFAE42A-556C-4999-B96B-8A34330A1479}" dt="2024-10-03T04:26:45.128" v="711" actId="1076"/>
          <ac:spMkLst>
            <pc:docMk/>
            <pc:sldMk cId="0" sldId="263"/>
            <ac:spMk id="9" creationId="{39EEA72A-B8A9-47D1-BEFC-69FDBE7E86ED}"/>
          </ac:spMkLst>
        </pc:spChg>
        <pc:spChg chg="add mod">
          <ac:chgData name="Liu Changxi" userId="bf23ac5e-c2b4-476a-ac23-169a0c8c5211" providerId="ADAL" clId="{6BFAE42A-556C-4999-B96B-8A34330A1479}" dt="2024-10-03T04:26:45.128" v="711" actId="1076"/>
          <ac:spMkLst>
            <pc:docMk/>
            <pc:sldMk cId="0" sldId="263"/>
            <ac:spMk id="10" creationId="{53312ADD-332C-4F3F-AF72-76F662A1C33C}"/>
          </ac:spMkLst>
        </pc:spChg>
        <pc:spChg chg="add mod">
          <ac:chgData name="Liu Changxi" userId="bf23ac5e-c2b4-476a-ac23-169a0c8c5211" providerId="ADAL" clId="{6BFAE42A-556C-4999-B96B-8A34330A1479}" dt="2024-10-03T04:26:45.128" v="711" actId="1076"/>
          <ac:spMkLst>
            <pc:docMk/>
            <pc:sldMk cId="0" sldId="263"/>
            <ac:spMk id="11" creationId="{CABEAB1D-E22C-4EE2-80B7-D9047C5B0D01}"/>
          </ac:spMkLst>
        </pc:spChg>
        <pc:picChg chg="add mod">
          <ac:chgData name="Liu Changxi" userId="bf23ac5e-c2b4-476a-ac23-169a0c8c5211" providerId="ADAL" clId="{6BFAE42A-556C-4999-B96B-8A34330A1479}" dt="2024-10-03T04:26:45.128" v="711" actId="1076"/>
          <ac:picMkLst>
            <pc:docMk/>
            <pc:sldMk cId="0" sldId="263"/>
            <ac:picMk id="7" creationId="{E0315CAF-8F45-47FA-972B-37340D38F57D}"/>
          </ac:picMkLst>
        </pc:picChg>
        <pc:picChg chg="del">
          <ac:chgData name="Liu Changxi" userId="bf23ac5e-c2b4-476a-ac23-169a0c8c5211" providerId="ADAL" clId="{6BFAE42A-556C-4999-B96B-8A34330A1479}" dt="2024-10-03T04:25:02.792" v="665" actId="478"/>
          <ac:picMkLst>
            <pc:docMk/>
            <pc:sldMk cId="0" sldId="263"/>
            <ac:picMk id="122" creationId="{00000000-0000-0000-0000-000000000000}"/>
          </ac:picMkLst>
        </pc:picChg>
      </pc:sldChg>
      <pc:sldChg chg="add del">
        <pc:chgData name="Liu Changxi" userId="bf23ac5e-c2b4-476a-ac23-169a0c8c5211" providerId="ADAL" clId="{6BFAE42A-556C-4999-B96B-8A34330A1479}" dt="2024-10-03T04:42:18.296" v="1086" actId="2696"/>
        <pc:sldMkLst>
          <pc:docMk/>
          <pc:sldMk cId="0" sldId="266"/>
        </pc:sldMkLst>
      </pc:sldChg>
      <pc:sldChg chg="add del">
        <pc:chgData name="Liu Changxi" userId="bf23ac5e-c2b4-476a-ac23-169a0c8c5211" providerId="ADAL" clId="{6BFAE42A-556C-4999-B96B-8A34330A1479}" dt="2024-10-03T04:42:16.864" v="1085" actId="2696"/>
        <pc:sldMkLst>
          <pc:docMk/>
          <pc:sldMk cId="0" sldId="267"/>
        </pc:sldMkLst>
      </pc:sldChg>
      <pc:sldChg chg="del">
        <pc:chgData name="Liu Changxi" userId="bf23ac5e-c2b4-476a-ac23-169a0c8c5211" providerId="ADAL" clId="{6BFAE42A-556C-4999-B96B-8A34330A1479}" dt="2024-10-03T04:42:22.298" v="1087" actId="2696"/>
        <pc:sldMkLst>
          <pc:docMk/>
          <pc:sldMk cId="0" sldId="268"/>
        </pc:sldMkLst>
      </pc:sldChg>
      <pc:sldChg chg="del">
        <pc:chgData name="Liu Changxi" userId="bf23ac5e-c2b4-476a-ac23-169a0c8c5211" providerId="ADAL" clId="{6BFAE42A-556C-4999-B96B-8A34330A1479}" dt="2024-10-03T04:50:27.413" v="1199" actId="2696"/>
        <pc:sldMkLst>
          <pc:docMk/>
          <pc:sldMk cId="0" sldId="272"/>
        </pc:sldMkLst>
      </pc:sldChg>
      <pc:sldChg chg="del">
        <pc:chgData name="Liu Changxi" userId="bf23ac5e-c2b4-476a-ac23-169a0c8c5211" providerId="ADAL" clId="{6BFAE42A-556C-4999-B96B-8A34330A1479}" dt="2024-10-03T04:50:27.422" v="1200" actId="2696"/>
        <pc:sldMkLst>
          <pc:docMk/>
          <pc:sldMk cId="0" sldId="273"/>
        </pc:sldMkLst>
      </pc:sldChg>
      <pc:sldChg chg="del">
        <pc:chgData name="Liu Changxi" userId="bf23ac5e-c2b4-476a-ac23-169a0c8c5211" providerId="ADAL" clId="{6BFAE42A-556C-4999-B96B-8A34330A1479}" dt="2024-10-03T04:50:27.404" v="1198" actId="2696"/>
        <pc:sldMkLst>
          <pc:docMk/>
          <pc:sldMk cId="0" sldId="274"/>
        </pc:sldMkLst>
      </pc:sldChg>
      <pc:sldChg chg="del">
        <pc:chgData name="Liu Changxi" userId="bf23ac5e-c2b4-476a-ac23-169a0c8c5211" providerId="ADAL" clId="{6BFAE42A-556C-4999-B96B-8A34330A1479}" dt="2024-10-03T04:50:41.651" v="1202" actId="2696"/>
        <pc:sldMkLst>
          <pc:docMk/>
          <pc:sldMk cId="0" sldId="275"/>
        </pc:sldMkLst>
      </pc:sldChg>
      <pc:sldChg chg="del">
        <pc:chgData name="Liu Changxi" userId="bf23ac5e-c2b4-476a-ac23-169a0c8c5211" providerId="ADAL" clId="{6BFAE42A-556C-4999-B96B-8A34330A1479}" dt="2024-10-03T04:50:41.659" v="1203" actId="2696"/>
        <pc:sldMkLst>
          <pc:docMk/>
          <pc:sldMk cId="0" sldId="276"/>
        </pc:sldMkLst>
      </pc:sldChg>
      <pc:sldChg chg="del">
        <pc:chgData name="Liu Changxi" userId="bf23ac5e-c2b4-476a-ac23-169a0c8c5211" providerId="ADAL" clId="{6BFAE42A-556C-4999-B96B-8A34330A1479}" dt="2024-10-03T04:50:41.667" v="1204" actId="2696"/>
        <pc:sldMkLst>
          <pc:docMk/>
          <pc:sldMk cId="0" sldId="277"/>
        </pc:sldMkLst>
      </pc:sldChg>
      <pc:sldChg chg="del">
        <pc:chgData name="Liu Changxi" userId="bf23ac5e-c2b4-476a-ac23-169a0c8c5211" providerId="ADAL" clId="{6BFAE42A-556C-4999-B96B-8A34330A1479}" dt="2024-10-03T04:50:41.644" v="1201" actId="2696"/>
        <pc:sldMkLst>
          <pc:docMk/>
          <pc:sldMk cId="0" sldId="278"/>
        </pc:sldMkLst>
      </pc:sldChg>
      <pc:sldChg chg="modSp">
        <pc:chgData name="Liu Changxi" userId="bf23ac5e-c2b4-476a-ac23-169a0c8c5211" providerId="ADAL" clId="{6BFAE42A-556C-4999-B96B-8A34330A1479}" dt="2024-10-03T04:53:04.196" v="1211" actId="20577"/>
        <pc:sldMkLst>
          <pc:docMk/>
          <pc:sldMk cId="0" sldId="280"/>
        </pc:sldMkLst>
        <pc:spChg chg="mod">
          <ac:chgData name="Liu Changxi" userId="bf23ac5e-c2b4-476a-ac23-169a0c8c5211" providerId="ADAL" clId="{6BFAE42A-556C-4999-B96B-8A34330A1479}" dt="2024-10-03T04:53:04.196" v="1211" actId="20577"/>
          <ac:spMkLst>
            <pc:docMk/>
            <pc:sldMk cId="0" sldId="280"/>
            <ac:spMk id="249" creationId="{00000000-0000-0000-0000-000000000000}"/>
          </ac:spMkLst>
        </pc:spChg>
      </pc:sldChg>
      <pc:sldChg chg="addSp delSp modSp add del">
        <pc:chgData name="Liu Changxi" userId="bf23ac5e-c2b4-476a-ac23-169a0c8c5211" providerId="ADAL" clId="{6BFAE42A-556C-4999-B96B-8A34330A1479}" dt="2024-10-03T04:38:39.716" v="1059" actId="2696"/>
        <pc:sldMkLst>
          <pc:docMk/>
          <pc:sldMk cId="3122326353" sldId="281"/>
        </pc:sldMkLst>
        <pc:spChg chg="add del">
          <ac:chgData name="Liu Changxi" userId="bf23ac5e-c2b4-476a-ac23-169a0c8c5211" providerId="ADAL" clId="{6BFAE42A-556C-4999-B96B-8A34330A1479}" dt="2024-10-02T13:24:21.070" v="2"/>
          <ac:spMkLst>
            <pc:docMk/>
            <pc:sldMk cId="3122326353" sldId="281"/>
            <ac:spMk id="5" creationId="{338F2657-749D-4A98-9D66-0E511CAD9E79}"/>
          </ac:spMkLst>
        </pc:spChg>
        <pc:spChg chg="add del">
          <ac:chgData name="Liu Changxi" userId="bf23ac5e-c2b4-476a-ac23-169a0c8c5211" providerId="ADAL" clId="{6BFAE42A-556C-4999-B96B-8A34330A1479}" dt="2024-10-02T13:25:10.415" v="4"/>
          <ac:spMkLst>
            <pc:docMk/>
            <pc:sldMk cId="3122326353" sldId="281"/>
            <ac:spMk id="6" creationId="{797CA457-20D4-4B87-BC1F-1054419935BF}"/>
          </ac:spMkLst>
        </pc:spChg>
        <pc:picChg chg="add mod modCrop">
          <ac:chgData name="Liu Changxi" userId="bf23ac5e-c2b4-476a-ac23-169a0c8c5211" providerId="ADAL" clId="{6BFAE42A-556C-4999-B96B-8A34330A1479}" dt="2024-10-02T13:25:29.729" v="9" actId="732"/>
          <ac:picMkLst>
            <pc:docMk/>
            <pc:sldMk cId="3122326353" sldId="281"/>
            <ac:picMk id="1030" creationId="{F21AA62F-52DD-4435-AA46-C7CD942255BD}"/>
          </ac:picMkLst>
        </pc:picChg>
      </pc:sldChg>
      <pc:sldChg chg="add">
        <pc:chgData name="Liu Changxi" userId="bf23ac5e-c2b4-476a-ac23-169a0c8c5211" providerId="ADAL" clId="{6BFAE42A-556C-4999-B96B-8A34330A1479}" dt="2024-10-03T04:38:54.916" v="1060"/>
        <pc:sldMkLst>
          <pc:docMk/>
          <pc:sldMk cId="3403738992" sldId="281"/>
        </pc:sldMkLst>
      </pc:sldChg>
      <pc:sldChg chg="modSp add">
        <pc:chgData name="Liu Changxi" userId="bf23ac5e-c2b4-476a-ac23-169a0c8c5211" providerId="ADAL" clId="{6BFAE42A-556C-4999-B96B-8A34330A1479}" dt="2024-10-03T04:03:25.078" v="11" actId="27636"/>
        <pc:sldMkLst>
          <pc:docMk/>
          <pc:sldMk cId="0" sldId="282"/>
        </pc:sldMkLst>
        <pc:spChg chg="mod">
          <ac:chgData name="Liu Changxi" userId="bf23ac5e-c2b4-476a-ac23-169a0c8c5211" providerId="ADAL" clId="{6BFAE42A-556C-4999-B96B-8A34330A1479}" dt="2024-10-03T04:03:25.078" v="11" actId="27636"/>
          <ac:spMkLst>
            <pc:docMk/>
            <pc:sldMk cId="0" sldId="282"/>
            <ac:spMk id="79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04:29.087" v="13" actId="27636"/>
        <pc:sldMkLst>
          <pc:docMk/>
          <pc:sldMk cId="0" sldId="283"/>
        </pc:sldMkLst>
        <pc:spChg chg="mod">
          <ac:chgData name="Liu Changxi" userId="bf23ac5e-c2b4-476a-ac23-169a0c8c5211" providerId="ADAL" clId="{6BFAE42A-556C-4999-B96B-8A34330A1479}" dt="2024-10-03T04:04:29.087" v="13" actId="27636"/>
          <ac:spMkLst>
            <pc:docMk/>
            <pc:sldMk cId="0" sldId="283"/>
            <ac:spMk id="173" creationId="{00000000-0000-0000-0000-000000000000}"/>
          </ac:spMkLst>
        </pc:spChg>
      </pc:sldChg>
      <pc:sldChg chg="addSp modSp add">
        <pc:chgData name="Liu Changxi" userId="bf23ac5e-c2b4-476a-ac23-169a0c8c5211" providerId="ADAL" clId="{6BFAE42A-556C-4999-B96B-8A34330A1479}" dt="2024-10-03T04:25:36.396" v="673" actId="207"/>
        <pc:sldMkLst>
          <pc:docMk/>
          <pc:sldMk cId="2051653" sldId="284"/>
        </pc:sldMkLst>
        <pc:spChg chg="add mod">
          <ac:chgData name="Liu Changxi" userId="bf23ac5e-c2b4-476a-ac23-169a0c8c5211" providerId="ADAL" clId="{6BFAE42A-556C-4999-B96B-8A34330A1479}" dt="2024-10-03T04:23:48.596" v="558" actId="208"/>
          <ac:spMkLst>
            <pc:docMk/>
            <pc:sldMk cId="2051653" sldId="284"/>
            <ac:spMk id="2" creationId="{7C34D14C-D4F6-4573-8743-8166EB2D34EF}"/>
          </ac:spMkLst>
        </pc:spChg>
        <pc:spChg chg="add mod">
          <ac:chgData name="Liu Changxi" userId="bf23ac5e-c2b4-476a-ac23-169a0c8c5211" providerId="ADAL" clId="{6BFAE42A-556C-4999-B96B-8A34330A1479}" dt="2024-10-03T04:25:36.396" v="673" actId="207"/>
          <ac:spMkLst>
            <pc:docMk/>
            <pc:sldMk cId="2051653" sldId="284"/>
            <ac:spMk id="3" creationId="{112C0829-3AC0-4F31-92CD-F9904AD08125}"/>
          </ac:spMkLst>
        </pc:spChg>
        <pc:spChg chg="mod">
          <ac:chgData name="Liu Changxi" userId="bf23ac5e-c2b4-476a-ac23-169a0c8c5211" providerId="ADAL" clId="{6BFAE42A-556C-4999-B96B-8A34330A1479}" dt="2024-10-03T04:24:42.345" v="663" actId="14100"/>
          <ac:spMkLst>
            <pc:docMk/>
            <pc:sldMk cId="2051653" sldId="284"/>
            <ac:spMk id="6" creationId="{5CE07516-BE22-40D4-95B1-BED24B7EA5A8}"/>
          </ac:spMkLst>
        </pc:spChg>
        <pc:spChg chg="mod">
          <ac:chgData name="Liu Changxi" userId="bf23ac5e-c2b4-476a-ac23-169a0c8c5211" providerId="ADAL" clId="{6BFAE42A-556C-4999-B96B-8A34330A1479}" dt="2024-10-03T04:23:15.020" v="553" actId="20577"/>
          <ac:spMkLst>
            <pc:docMk/>
            <pc:sldMk cId="2051653" sldId="284"/>
            <ac:spMk id="120" creationId="{00000000-0000-0000-0000-000000000000}"/>
          </ac:spMkLst>
        </pc:spChg>
        <pc:picChg chg="mod">
          <ac:chgData name="Liu Changxi" userId="bf23ac5e-c2b4-476a-ac23-169a0c8c5211" providerId="ADAL" clId="{6BFAE42A-556C-4999-B96B-8A34330A1479}" dt="2024-10-03T04:24:00.427" v="564" actId="1076"/>
          <ac:picMkLst>
            <pc:docMk/>
            <pc:sldMk cId="2051653" sldId="284"/>
            <ac:picMk id="122" creationId="{00000000-0000-0000-0000-000000000000}"/>
          </ac:picMkLst>
        </pc:picChg>
      </pc:sldChg>
      <pc:sldChg chg="delSp add del">
        <pc:chgData name="Liu Changxi" userId="bf23ac5e-c2b4-476a-ac23-169a0c8c5211" providerId="ADAL" clId="{6BFAE42A-556C-4999-B96B-8A34330A1479}" dt="2024-10-03T04:07:37.845" v="72" actId="2696"/>
        <pc:sldMkLst>
          <pc:docMk/>
          <pc:sldMk cId="1951694758" sldId="284"/>
        </pc:sldMkLst>
        <pc:spChg chg="del">
          <ac:chgData name="Liu Changxi" userId="bf23ac5e-c2b4-476a-ac23-169a0c8c5211" providerId="ADAL" clId="{6BFAE42A-556C-4999-B96B-8A34330A1479}" dt="2024-10-03T04:06:21.569" v="71" actId="478"/>
          <ac:spMkLst>
            <pc:docMk/>
            <pc:sldMk cId="1951694758" sldId="284"/>
            <ac:spMk id="3" creationId="{BBC21822-3F6B-4DB8-A00C-E7622120C5D0}"/>
          </ac:spMkLst>
        </pc:spChg>
        <pc:spChg chg="del">
          <ac:chgData name="Liu Changxi" userId="bf23ac5e-c2b4-476a-ac23-169a0c8c5211" providerId="ADAL" clId="{6BFAE42A-556C-4999-B96B-8A34330A1479}" dt="2024-10-03T04:06:21.569" v="71" actId="478"/>
          <ac:spMkLst>
            <pc:docMk/>
            <pc:sldMk cId="1951694758" sldId="284"/>
            <ac:spMk id="4" creationId="{5AC500A5-BA62-471A-9255-1C8518035DD9}"/>
          </ac:spMkLst>
        </pc:spChg>
      </pc:sldChg>
      <pc:sldChg chg="add">
        <pc:chgData name="Liu Changxi" userId="bf23ac5e-c2b4-476a-ac23-169a0c8c5211" providerId="ADAL" clId="{6BFAE42A-556C-4999-B96B-8A34330A1479}" dt="2024-10-03T04:24:45.952" v="664"/>
        <pc:sldMkLst>
          <pc:docMk/>
          <pc:sldMk cId="356938428" sldId="285"/>
        </pc:sldMkLst>
      </pc:sldChg>
      <pc:sldChg chg="modSp add">
        <pc:chgData name="Liu Changxi" userId="bf23ac5e-c2b4-476a-ac23-169a0c8c5211" providerId="ADAL" clId="{6BFAE42A-556C-4999-B96B-8A34330A1479}" dt="2024-10-03T04:28:47.655" v="824" actId="20577"/>
        <pc:sldMkLst>
          <pc:docMk/>
          <pc:sldMk cId="0" sldId="286"/>
        </pc:sldMkLst>
        <pc:spChg chg="mod">
          <ac:chgData name="Liu Changxi" userId="bf23ac5e-c2b4-476a-ac23-169a0c8c5211" providerId="ADAL" clId="{6BFAE42A-556C-4999-B96B-8A34330A1479}" dt="2024-10-03T04:28:47.655" v="824" actId="20577"/>
          <ac:spMkLst>
            <pc:docMk/>
            <pc:sldMk cId="0" sldId="286"/>
            <ac:spMk id="229" creationId="{00000000-0000-0000-0000-000000000000}"/>
          </ac:spMkLst>
        </pc:spChg>
      </pc:sldChg>
      <pc:sldChg chg="modSp add del">
        <pc:chgData name="Liu Changxi" userId="bf23ac5e-c2b4-476a-ac23-169a0c8c5211" providerId="ADAL" clId="{6BFAE42A-556C-4999-B96B-8A34330A1479}" dt="2024-10-03T04:29:14.962" v="825" actId="2696"/>
        <pc:sldMkLst>
          <pc:docMk/>
          <pc:sldMk cId="0" sldId="287"/>
        </pc:sldMkLst>
        <pc:spChg chg="mod">
          <ac:chgData name="Liu Changxi" userId="bf23ac5e-c2b4-476a-ac23-169a0c8c5211" providerId="ADAL" clId="{6BFAE42A-556C-4999-B96B-8A34330A1479}" dt="2024-10-03T04:28:17.444" v="816" actId="27636"/>
          <ac:spMkLst>
            <pc:docMk/>
            <pc:sldMk cId="0" sldId="287"/>
            <ac:spMk id="235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28:17.525" v="817" actId="27636"/>
          <ac:spMkLst>
            <pc:docMk/>
            <pc:sldMk cId="0" sldId="287"/>
            <ac:spMk id="236" creationId="{00000000-0000-0000-0000-000000000000}"/>
          </ac:spMkLst>
        </pc:spChg>
      </pc:sldChg>
      <pc:sldChg chg="addSp delSp modSp add">
        <pc:chgData name="Liu Changxi" userId="bf23ac5e-c2b4-476a-ac23-169a0c8c5211" providerId="ADAL" clId="{6BFAE42A-556C-4999-B96B-8A34330A1479}" dt="2024-10-03T04:37:10.850" v="1058" actId="20577"/>
        <pc:sldMkLst>
          <pc:docMk/>
          <pc:sldMk cId="2676245977" sldId="287"/>
        </pc:sldMkLst>
        <pc:spChg chg="mod">
          <ac:chgData name="Liu Changxi" userId="bf23ac5e-c2b4-476a-ac23-169a0c8c5211" providerId="ADAL" clId="{6BFAE42A-556C-4999-B96B-8A34330A1479}" dt="2024-10-03T04:37:10.850" v="1058" actId="20577"/>
          <ac:spMkLst>
            <pc:docMk/>
            <pc:sldMk cId="2676245977" sldId="287"/>
            <ac:spMk id="229" creationId="{00000000-0000-0000-0000-000000000000}"/>
          </ac:spMkLst>
        </pc:spChg>
        <pc:picChg chg="add del mod">
          <ac:chgData name="Liu Changxi" userId="bf23ac5e-c2b4-476a-ac23-169a0c8c5211" providerId="ADAL" clId="{6BFAE42A-556C-4999-B96B-8A34330A1479}" dt="2024-10-03T04:32:08.470" v="949" actId="478"/>
          <ac:picMkLst>
            <pc:docMk/>
            <pc:sldMk cId="2676245977" sldId="287"/>
            <ac:picMk id="2" creationId="{DE2C8ACE-99EB-4F1E-9FE3-1F2F973AB9DA}"/>
          </ac:picMkLst>
        </pc:picChg>
        <pc:picChg chg="add mod">
          <ac:chgData name="Liu Changxi" userId="bf23ac5e-c2b4-476a-ac23-169a0c8c5211" providerId="ADAL" clId="{6BFAE42A-556C-4999-B96B-8A34330A1479}" dt="2024-10-03T04:32:17.357" v="954" actId="1076"/>
          <ac:picMkLst>
            <pc:docMk/>
            <pc:sldMk cId="2676245977" sldId="287"/>
            <ac:picMk id="3" creationId="{9277F2AB-00DA-4446-A2E9-DAE20650A483}"/>
          </ac:picMkLst>
        </pc:picChg>
        <pc:picChg chg="del">
          <ac:chgData name="Liu Changxi" userId="bf23ac5e-c2b4-476a-ac23-169a0c8c5211" providerId="ADAL" clId="{6BFAE42A-556C-4999-B96B-8A34330A1479}" dt="2024-10-03T04:29:54.437" v="827" actId="478"/>
          <ac:picMkLst>
            <pc:docMk/>
            <pc:sldMk cId="2676245977" sldId="287"/>
            <ac:picMk id="230" creationId="{00000000-0000-0000-0000-000000000000}"/>
          </ac:picMkLst>
        </pc:picChg>
      </pc:sldChg>
      <pc:sldChg chg="modSp add">
        <pc:chgData name="Liu Changxi" userId="bf23ac5e-c2b4-476a-ac23-169a0c8c5211" providerId="ADAL" clId="{6BFAE42A-556C-4999-B96B-8A34330A1479}" dt="2024-10-03T04:42:02.564" v="1084" actId="6549"/>
        <pc:sldMkLst>
          <pc:docMk/>
          <pc:sldMk cId="0" sldId="288"/>
        </pc:sldMkLst>
        <pc:spChg chg="mod">
          <ac:chgData name="Liu Changxi" userId="bf23ac5e-c2b4-476a-ac23-169a0c8c5211" providerId="ADAL" clId="{6BFAE42A-556C-4999-B96B-8A34330A1479}" dt="2024-10-03T04:41:31.599" v="1066" actId="27636"/>
          <ac:spMkLst>
            <pc:docMk/>
            <pc:sldMk cId="0" sldId="288"/>
            <ac:spMk id="353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2:02.564" v="1084" actId="6549"/>
          <ac:spMkLst>
            <pc:docMk/>
            <pc:sldMk cId="0" sldId="288"/>
            <ac:spMk id="354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1:31.657" v="1068" actId="27636"/>
        <pc:sldMkLst>
          <pc:docMk/>
          <pc:sldMk cId="0" sldId="289"/>
        </pc:sldMkLst>
        <pc:spChg chg="mod">
          <ac:chgData name="Liu Changxi" userId="bf23ac5e-c2b4-476a-ac23-169a0c8c5211" providerId="ADAL" clId="{6BFAE42A-556C-4999-B96B-8A34330A1479}" dt="2024-10-03T04:41:31.657" v="1068" actId="27636"/>
          <ac:spMkLst>
            <pc:docMk/>
            <pc:sldMk cId="0" sldId="289"/>
            <ac:spMk id="359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1:31.655" v="1067" actId="27636"/>
          <ac:spMkLst>
            <pc:docMk/>
            <pc:sldMk cId="0" sldId="289"/>
            <ac:spMk id="360" creationId="{00000000-0000-0000-0000-000000000000}"/>
          </ac:spMkLst>
        </pc:spChg>
      </pc:sldChg>
      <pc:sldChg chg="add">
        <pc:chgData name="Liu Changxi" userId="bf23ac5e-c2b4-476a-ac23-169a0c8c5211" providerId="ADAL" clId="{6BFAE42A-556C-4999-B96B-8A34330A1479}" dt="2024-10-03T04:42:38.495" v="1088"/>
        <pc:sldMkLst>
          <pc:docMk/>
          <pc:sldMk cId="0" sldId="290"/>
        </pc:sldMkLst>
      </pc:sldChg>
      <pc:sldChg chg="add">
        <pc:chgData name="Liu Changxi" userId="bf23ac5e-c2b4-476a-ac23-169a0c8c5211" providerId="ADAL" clId="{6BFAE42A-556C-4999-B96B-8A34330A1479}" dt="2024-10-03T04:43:02.407" v="1089"/>
        <pc:sldMkLst>
          <pc:docMk/>
          <pc:sldMk cId="0" sldId="291"/>
        </pc:sldMkLst>
      </pc:sldChg>
      <pc:sldChg chg="modSp add del">
        <pc:chgData name="Liu Changxi" userId="bf23ac5e-c2b4-476a-ac23-169a0c8c5211" providerId="ADAL" clId="{6BFAE42A-556C-4999-B96B-8A34330A1479}" dt="2024-10-03T04:43:15.474" v="1106" actId="2696"/>
        <pc:sldMkLst>
          <pc:docMk/>
          <pc:sldMk cId="0" sldId="292"/>
        </pc:sldMkLst>
        <pc:spChg chg="mod">
          <ac:chgData name="Liu Changxi" userId="bf23ac5e-c2b4-476a-ac23-169a0c8c5211" providerId="ADAL" clId="{6BFAE42A-556C-4999-B96B-8A34330A1479}" dt="2024-10-03T04:43:02.492" v="1090" actId="27636"/>
          <ac:spMkLst>
            <pc:docMk/>
            <pc:sldMk cId="0" sldId="292"/>
            <ac:spMk id="250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3:12.027" v="1105" actId="6549"/>
          <ac:spMkLst>
            <pc:docMk/>
            <pc:sldMk cId="0" sldId="292"/>
            <ac:spMk id="251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499" v="1091" actId="27636"/>
        <pc:sldMkLst>
          <pc:docMk/>
          <pc:sldMk cId="0" sldId="293"/>
        </pc:sldMkLst>
        <pc:spChg chg="mod">
          <ac:chgData name="Liu Changxi" userId="bf23ac5e-c2b4-476a-ac23-169a0c8c5211" providerId="ADAL" clId="{6BFAE42A-556C-4999-B96B-8A34330A1479}" dt="2024-10-03T04:43:02.499" v="1091" actId="27636"/>
          <ac:spMkLst>
            <pc:docMk/>
            <pc:sldMk cId="0" sldId="293"/>
            <ac:spMk id="261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511" v="1093" actId="27636"/>
        <pc:sldMkLst>
          <pc:docMk/>
          <pc:sldMk cId="0" sldId="294"/>
        </pc:sldMkLst>
        <pc:spChg chg="mod">
          <ac:chgData name="Liu Changxi" userId="bf23ac5e-c2b4-476a-ac23-169a0c8c5211" providerId="ADAL" clId="{6BFAE42A-556C-4999-B96B-8A34330A1479}" dt="2024-10-03T04:43:02.502" v="1092" actId="27636"/>
          <ac:spMkLst>
            <pc:docMk/>
            <pc:sldMk cId="0" sldId="294"/>
            <ac:spMk id="281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3:02.511" v="1093" actId="27636"/>
          <ac:spMkLst>
            <pc:docMk/>
            <pc:sldMk cId="0" sldId="294"/>
            <ac:spMk id="282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525" v="1094" actId="27636"/>
        <pc:sldMkLst>
          <pc:docMk/>
          <pc:sldMk cId="0" sldId="295"/>
        </pc:sldMkLst>
        <pc:spChg chg="mod">
          <ac:chgData name="Liu Changxi" userId="bf23ac5e-c2b4-476a-ac23-169a0c8c5211" providerId="ADAL" clId="{6BFAE42A-556C-4999-B96B-8A34330A1479}" dt="2024-10-03T04:43:02.525" v="1094" actId="27636"/>
          <ac:spMkLst>
            <pc:docMk/>
            <pc:sldMk cId="0" sldId="295"/>
            <ac:spMk id="288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538" v="1095" actId="27636"/>
        <pc:sldMkLst>
          <pc:docMk/>
          <pc:sldMk cId="0" sldId="296"/>
        </pc:sldMkLst>
        <pc:spChg chg="mod">
          <ac:chgData name="Liu Changxi" userId="bf23ac5e-c2b4-476a-ac23-169a0c8c5211" providerId="ADAL" clId="{6BFAE42A-556C-4999-B96B-8A34330A1479}" dt="2024-10-03T04:43:02.538" v="1095" actId="27636"/>
          <ac:spMkLst>
            <pc:docMk/>
            <pc:sldMk cId="0" sldId="296"/>
            <ac:spMk id="295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712" v="1097" actId="27636"/>
        <pc:sldMkLst>
          <pc:docMk/>
          <pc:sldMk cId="0" sldId="297"/>
        </pc:sldMkLst>
        <pc:spChg chg="mod">
          <ac:chgData name="Liu Changxi" userId="bf23ac5e-c2b4-476a-ac23-169a0c8c5211" providerId="ADAL" clId="{6BFAE42A-556C-4999-B96B-8A34330A1479}" dt="2024-10-03T04:43:02.543" v="1096" actId="27636"/>
          <ac:spMkLst>
            <pc:docMk/>
            <pc:sldMk cId="0" sldId="297"/>
            <ac:spMk id="301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3:02.712" v="1097" actId="27636"/>
          <ac:spMkLst>
            <pc:docMk/>
            <pc:sldMk cId="0" sldId="297"/>
            <ac:spMk id="302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793" v="1099" actId="27636"/>
        <pc:sldMkLst>
          <pc:docMk/>
          <pc:sldMk cId="0" sldId="298"/>
        </pc:sldMkLst>
        <pc:spChg chg="mod">
          <ac:chgData name="Liu Changxi" userId="bf23ac5e-c2b4-476a-ac23-169a0c8c5211" providerId="ADAL" clId="{6BFAE42A-556C-4999-B96B-8A34330A1479}" dt="2024-10-03T04:43:02.766" v="1098" actId="27636"/>
          <ac:spMkLst>
            <pc:docMk/>
            <pc:sldMk cId="0" sldId="298"/>
            <ac:spMk id="307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3:02.793" v="1099" actId="27636"/>
          <ac:spMkLst>
            <pc:docMk/>
            <pc:sldMk cId="0" sldId="298"/>
            <ac:spMk id="308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7:18.291" v="1194" actId="20577"/>
        <pc:sldMkLst>
          <pc:docMk/>
          <pc:sldMk cId="0" sldId="299"/>
        </pc:sldMkLst>
        <pc:spChg chg="mod">
          <ac:chgData name="Liu Changxi" userId="bf23ac5e-c2b4-476a-ac23-169a0c8c5211" providerId="ADAL" clId="{6BFAE42A-556C-4999-B96B-8A34330A1479}" dt="2024-10-03T04:43:02.810" v="1101" actId="27636"/>
          <ac:spMkLst>
            <pc:docMk/>
            <pc:sldMk cId="0" sldId="299"/>
            <ac:spMk id="313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7:18.291" v="1194" actId="20577"/>
          <ac:spMkLst>
            <pc:docMk/>
            <pc:sldMk cId="0" sldId="299"/>
            <ac:spMk id="314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7:37.258" v="1196" actId="27636"/>
        <pc:sldMkLst>
          <pc:docMk/>
          <pc:sldMk cId="0" sldId="300"/>
        </pc:sldMkLst>
        <pc:spChg chg="mod">
          <ac:chgData name="Liu Changxi" userId="bf23ac5e-c2b4-476a-ac23-169a0c8c5211" providerId="ADAL" clId="{6BFAE42A-556C-4999-B96B-8A34330A1479}" dt="2024-10-03T04:43:02.828" v="1103" actId="27636"/>
          <ac:spMkLst>
            <pc:docMk/>
            <pc:sldMk cId="0" sldId="300"/>
            <ac:spMk id="319" creationId="{00000000-0000-0000-0000-000000000000}"/>
          </ac:spMkLst>
        </pc:spChg>
        <pc:spChg chg="mod">
          <ac:chgData name="Liu Changxi" userId="bf23ac5e-c2b4-476a-ac23-169a0c8c5211" providerId="ADAL" clId="{6BFAE42A-556C-4999-B96B-8A34330A1479}" dt="2024-10-03T04:47:37.258" v="1196" actId="27636"/>
          <ac:spMkLst>
            <pc:docMk/>
            <pc:sldMk cId="0" sldId="300"/>
            <ac:spMk id="320" creationId="{00000000-0000-0000-0000-000000000000}"/>
          </ac:spMkLst>
        </pc:spChg>
      </pc:sldChg>
      <pc:sldChg chg="modSp add">
        <pc:chgData name="Liu Changxi" userId="bf23ac5e-c2b4-476a-ac23-169a0c8c5211" providerId="ADAL" clId="{6BFAE42A-556C-4999-B96B-8A34330A1479}" dt="2024-10-03T04:43:02.841" v="1104" actId="27636"/>
        <pc:sldMkLst>
          <pc:docMk/>
          <pc:sldMk cId="0" sldId="301"/>
        </pc:sldMkLst>
        <pc:spChg chg="mod">
          <ac:chgData name="Liu Changxi" userId="bf23ac5e-c2b4-476a-ac23-169a0c8c5211" providerId="ADAL" clId="{6BFAE42A-556C-4999-B96B-8A34330A1479}" dt="2024-10-03T04:43:02.841" v="1104" actId="27636"/>
          <ac:spMkLst>
            <pc:docMk/>
            <pc:sldMk cId="0" sldId="301"/>
            <ac:spMk id="325" creationId="{00000000-0000-0000-0000-000000000000}"/>
          </ac:spMkLst>
        </pc:spChg>
      </pc:sldChg>
      <pc:sldChg chg="add">
        <pc:chgData name="Liu Changxi" userId="bf23ac5e-c2b4-476a-ac23-169a0c8c5211" providerId="ADAL" clId="{6BFAE42A-556C-4999-B96B-8A34330A1479}" dt="2024-10-03T04:48:48.551" v="1197"/>
        <pc:sldMkLst>
          <pc:docMk/>
          <pc:sldMk cId="0" sldId="302"/>
        </pc:sldMkLst>
      </pc:sldChg>
      <pc:sldChg chg="addSp delSp modSp add">
        <pc:chgData name="Liu Changxi" userId="bf23ac5e-c2b4-476a-ac23-169a0c8c5211" providerId="ADAL" clId="{6BFAE42A-556C-4999-B96B-8A34330A1479}" dt="2024-10-03T04:55:00.520" v="1217"/>
        <pc:sldMkLst>
          <pc:docMk/>
          <pc:sldMk cId="4013012294" sldId="303"/>
        </pc:sldMkLst>
        <pc:spChg chg="del">
          <ac:chgData name="Liu Changxi" userId="bf23ac5e-c2b4-476a-ac23-169a0c8c5211" providerId="ADAL" clId="{6BFAE42A-556C-4999-B96B-8A34330A1479}" dt="2024-10-03T04:53:23.864" v="1213" actId="478"/>
          <ac:spMkLst>
            <pc:docMk/>
            <pc:sldMk cId="4013012294" sldId="303"/>
            <ac:spMk id="3" creationId="{DAA63B9F-460E-4DE5-920C-616B5E53B712}"/>
          </ac:spMkLst>
        </pc:spChg>
        <pc:spChg chg="del">
          <ac:chgData name="Liu Changxi" userId="bf23ac5e-c2b4-476a-ac23-169a0c8c5211" providerId="ADAL" clId="{6BFAE42A-556C-4999-B96B-8A34330A1479}" dt="2024-10-03T04:53:23.864" v="1213" actId="478"/>
          <ac:spMkLst>
            <pc:docMk/>
            <pc:sldMk cId="4013012294" sldId="303"/>
            <ac:spMk id="4" creationId="{01B26E57-7062-4B6B-8FCF-5A3310C029EE}"/>
          </ac:spMkLst>
        </pc:spChg>
        <pc:spChg chg="add mod">
          <ac:chgData name="Liu Changxi" userId="bf23ac5e-c2b4-476a-ac23-169a0c8c5211" providerId="ADAL" clId="{6BFAE42A-556C-4999-B96B-8A34330A1479}" dt="2024-10-03T04:55:00.520" v="1217"/>
          <ac:spMkLst>
            <pc:docMk/>
            <pc:sldMk cId="4013012294" sldId="303"/>
            <ac:spMk id="6" creationId="{891FA14C-6D26-4458-B1E8-49759BDA2681}"/>
          </ac:spMkLst>
        </pc:spChg>
        <pc:picChg chg="add">
          <ac:chgData name="Liu Changxi" userId="bf23ac5e-c2b4-476a-ac23-169a0c8c5211" providerId="ADAL" clId="{6BFAE42A-556C-4999-B96B-8A34330A1479}" dt="2024-10-03T04:54:48.355" v="1214"/>
          <ac:picMkLst>
            <pc:docMk/>
            <pc:sldMk cId="4013012294" sldId="303"/>
            <ac:picMk id="5" creationId="{EC2549BD-7B3F-47BD-8D24-4EDB94F7B876}"/>
          </ac:picMkLst>
        </pc:picChg>
      </pc:sldChg>
    </pc:docChg>
  </pc:docChgLst>
  <pc:docChgLst>
    <pc:chgData name="Liu Changxi" userId="bf23ac5e-c2b4-476a-ac23-169a0c8c5211" providerId="ADAL" clId="{4BE7A526-6A9C-2647-9C94-85805A0BCEC8}"/>
    <pc:docChg chg="modSld">
      <pc:chgData name="Liu Changxi" userId="bf23ac5e-c2b4-476a-ac23-169a0c8c5211" providerId="ADAL" clId="{4BE7A526-6A9C-2647-9C94-85805A0BCEC8}" dt="2024-10-03T05:57:39.938" v="76" actId="20577"/>
      <pc:docMkLst>
        <pc:docMk/>
      </pc:docMkLst>
      <pc:sldChg chg="modSp mod">
        <pc:chgData name="Liu Changxi" userId="bf23ac5e-c2b4-476a-ac23-169a0c8c5211" providerId="ADAL" clId="{4BE7A526-6A9C-2647-9C94-85805A0BCEC8}" dt="2024-10-03T05:57:39.938" v="76" actId="20577"/>
        <pc:sldMkLst>
          <pc:docMk/>
          <pc:sldMk cId="0" sldId="261"/>
        </pc:sldMkLst>
        <pc:spChg chg="mod">
          <ac:chgData name="Liu Changxi" userId="bf23ac5e-c2b4-476a-ac23-169a0c8c5211" providerId="ADAL" clId="{4BE7A526-6A9C-2647-9C94-85805A0BCEC8}" dt="2024-10-03T05:57:39.938" v="76" actId="20577"/>
          <ac:spMkLst>
            <pc:docMk/>
            <pc:sldMk cId="0" sldId="261"/>
            <ac:spMk id="100" creationId="{00000000-0000-0000-0000-000000000000}"/>
          </ac:spMkLst>
        </pc:spChg>
      </pc:sldChg>
      <pc:sldChg chg="modSp mod">
        <pc:chgData name="Liu Changxi" userId="bf23ac5e-c2b4-476a-ac23-169a0c8c5211" providerId="ADAL" clId="{4BE7A526-6A9C-2647-9C94-85805A0BCEC8}" dt="2024-10-03T05:53:19.018" v="24" actId="20577"/>
        <pc:sldMkLst>
          <pc:docMk/>
          <pc:sldMk cId="0" sldId="263"/>
        </pc:sldMkLst>
        <pc:spChg chg="mod">
          <ac:chgData name="Liu Changxi" userId="bf23ac5e-c2b4-476a-ac23-169a0c8c5211" providerId="ADAL" clId="{4BE7A526-6A9C-2647-9C94-85805A0BCEC8}" dt="2024-10-03T05:53:19.018" v="24" actId="20577"/>
          <ac:spMkLst>
            <pc:docMk/>
            <pc:sldMk cId="0" sldId="263"/>
            <ac:spMk id="6" creationId="{5CE07516-BE22-40D4-95B1-BED24B7EA5A8}"/>
          </ac:spMkLst>
        </pc:spChg>
      </pc:sldChg>
      <pc:sldChg chg="modSp mod">
        <pc:chgData name="Liu Changxi" userId="bf23ac5e-c2b4-476a-ac23-169a0c8c5211" providerId="ADAL" clId="{4BE7A526-6A9C-2647-9C94-85805A0BCEC8}" dt="2024-10-03T05:53:23.078" v="25" actId="20577"/>
        <pc:sldMkLst>
          <pc:docMk/>
          <pc:sldMk cId="2051653" sldId="284"/>
        </pc:sldMkLst>
        <pc:spChg chg="mod">
          <ac:chgData name="Liu Changxi" userId="bf23ac5e-c2b4-476a-ac23-169a0c8c5211" providerId="ADAL" clId="{4BE7A526-6A9C-2647-9C94-85805A0BCEC8}" dt="2024-10-03T05:53:23.078" v="25" actId="20577"/>
          <ac:spMkLst>
            <pc:docMk/>
            <pc:sldMk cId="2051653" sldId="284"/>
            <ac:spMk id="6" creationId="{5CE07516-BE22-40D4-95B1-BED24B7EA5A8}"/>
          </ac:spMkLst>
        </pc:spChg>
      </pc:sldChg>
      <pc:sldChg chg="modSp mod">
        <pc:chgData name="Liu Changxi" userId="bf23ac5e-c2b4-476a-ac23-169a0c8c5211" providerId="ADAL" clId="{4BE7A526-6A9C-2647-9C94-85805A0BCEC8}" dt="2024-10-03T05:52:54.429" v="2" actId="20577"/>
        <pc:sldMkLst>
          <pc:docMk/>
          <pc:sldMk cId="356938428" sldId="285"/>
        </pc:sldMkLst>
        <pc:spChg chg="mod">
          <ac:chgData name="Liu Changxi" userId="bf23ac5e-c2b4-476a-ac23-169a0c8c5211" providerId="ADAL" clId="{4BE7A526-6A9C-2647-9C94-85805A0BCEC8}" dt="2024-10-03T05:52:54.429" v="2" actId="20577"/>
          <ac:spMkLst>
            <pc:docMk/>
            <pc:sldMk cId="356938428" sldId="285"/>
            <ac:spMk id="6" creationId="{5CE07516-BE22-40D4-95B1-BED24B7EA5A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blog/cuda-refresher-cuda-programming-model/#:~:text=CUDA%20kernels%20are%20subdivided%20into,of%20threads%20(Figure%202)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blog/cuda-refresher-cuda-programming-model/#:~:text=CUDA%20kernels%20are%20subdivided%20into,of%20threads%20(Figure%202)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618087ac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618087ac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Prep: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Connect to soctfs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Have sacct_admin.sh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Run monitoring scripts to see the status of the class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Run watch -n 0.5 sudo squeue -a 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Run watch -n 0.5 sudo sinfo</a:t>
            </a:r>
            <a:endParaRPr sz="16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ce79bbf2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ce79bbf2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ce79bbf2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ce79bbf2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963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ce79bbf2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ce79bbf2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504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8679094f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8679094f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8679094f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8679094f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4202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8679094f4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8679094f4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61b7003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061b7003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8679094f4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8679094f4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8679094f4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8679094f4f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8679094f4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8679094f4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3ef0618786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3ef0618786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8679094f4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8679094f4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8679094f4f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8679094f4f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065e86fc0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065e86fc0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065e86fc0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065e86fc0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8679094f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8679094f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8679094f4f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8679094f4f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5ce79bbf2d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5ce79bbf2d_3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5ce79bbf2d_3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5ce79bbf2d_3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8679094f4f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8679094f4f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srun --constraint xgpb --gres=gpu:1 bash -c "/usr/local/cuda-12.2/bin/nvcc -o its_s_50 --std=c++17 -arch sm_50 -O0 -Xptxas -O0 its_share.cu; ./its_s_50"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8679094f4f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8679094f4f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trust me bro i marked assignment 2 last year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5cc36f5a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5cc36f5a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8679094f4f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8679094f4f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58e7a1ac16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58e7a1ac16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5caf8706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5caf8706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58e7a1ac16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58e7a1ac16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58e7a1a8a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58e7a1a8a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5caf8706a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5caf8706a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5ac6e8a5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5ac6e8a5c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cc36f5a9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cc36f5a9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68080c88f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68080c88f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5ac6e8a5c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5ac6e8a5c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5883b577b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5883b577b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https://developer.nvidia.com/blog/cuda-refresher-cuda-programming-model/#:~:text=CUDA%20kernels%20are%20subdivided%20into,of%20threads%20(Figure%202)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5ce79bbf2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5ce79bbf2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https://developer.nvidia.com/blog/cuda-refresher-cuda-programming-model/#:~:text=CUDA%20kernels%20are%20subdivided%20into,of%20threads%20(Figure%202)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s" type="blank">
  <p:cSld name="BLANK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424050" y="1022075"/>
            <a:ext cx="8295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314075" y="2090600"/>
            <a:ext cx="67362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Font typeface="Quattrocento Sans"/>
              <a:buNone/>
              <a:defRPr sz="26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0" y="4823775"/>
            <a:ext cx="16791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800"/>
              <a:buFont typeface="Quattrocento Sans"/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3">
  <p:cSld name="BLANK_5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4">
  <p:cSld name="BLANK_6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5">
  <p:cSld name="BLANK_7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5545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0244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s Without Name">
  <p:cSld name="BLANK_1">
    <p:bg>
      <p:bgPr>
        <a:solidFill>
          <a:srgbClr val="FFFFFF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24050" y="1022075"/>
            <a:ext cx="8295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14075" y="2090600"/>
            <a:ext cx="67362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Font typeface="Quattrocento Sans"/>
              <a:buNone/>
              <a:defRPr sz="26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USTOM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Quattrocento Sans"/>
              <a:buNone/>
              <a:defRPr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 Slides">
  <p:cSld name="CUSTOM_1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Quattrocento Sans"/>
              <a:buNone/>
              <a:defRPr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subheader">
  <p:cSld name="CUSTOM_1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Quattrocento Sans"/>
              <a:buNone/>
              <a:defRPr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398550" y="1330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398550" y="763773"/>
            <a:ext cx="6014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Font typeface="Quattrocento Sans"/>
              <a:buChar char="●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●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○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■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●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○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Font typeface="Quattrocento Sans"/>
              <a:buChar char="■"/>
              <a:defRPr sz="12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rgbClr val="FFFFFF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 rtl="0">
              <a:buNone/>
              <a:defRPr sz="800">
                <a:solidFill>
                  <a:srgbClr val="000000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2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3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4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algn="ctr" rtl="0">
              <a:buNone/>
              <a:defRPr sz="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Font typeface="Quattrocento Sans"/>
              <a:buNone/>
              <a:defRPr sz="3400" b="1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Quattrocento Sans"/>
              <a:buNone/>
              <a:defRPr sz="4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●"/>
              <a:defRPr sz="2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○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Quattrocento Sans"/>
              <a:buChar char="■"/>
              <a:defRPr sz="16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●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○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Quattrocento Sans"/>
              <a:buChar char="■"/>
              <a:defRPr sz="10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lchangxii/cs3210" TargetMode="External"/><Relationship Id="rId5" Type="http://schemas.openxmlformats.org/officeDocument/2006/relationships/hyperlink" Target="https://drive.google.com/drive/folders/1ReR6WXbN8s561FRvoBIbp7EOScimIGcs?usp=sharing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ecs.umich.edu/courses/eecs498-APP/resources/materials/CUDA-Thread-Indexing-Cheatsheet.pdf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puhackshef.readthedocs.io/en/latest/tools/nvidia-profiling-tools.html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fc0PxiubbiUeQUaswmuY-EwabPtbO-78VdeaQdGsXYGKb5ig/viewform?usp=sf_link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cuda/cuda-c-programming-guide/index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24050" y="1717799"/>
            <a:ext cx="8295900" cy="10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CS3210 Lab 3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14175" y="2794501"/>
            <a:ext cx="85155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/>
              <a:t>GPU Parallel Programming in CUDA</a:t>
            </a:r>
            <a:endParaRPr sz="3000" b="1">
              <a:solidFill>
                <a:srgbClr val="FF0000"/>
              </a:solidFill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84597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Physical-Logical Connection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Google Shape;110;p20">
            <a:extLst>
              <a:ext uri="{FF2B5EF4-FFF2-40B4-BE49-F238E27FC236}">
                <a16:creationId xmlns:a16="http://schemas.microsoft.com/office/drawing/2014/main" id="{5CE07516-BE22-40D4-95B1-BED24B7EA5A8}"/>
              </a:ext>
            </a:extLst>
          </p:cNvPr>
          <p:cNvSpPr txBox="1">
            <a:spLocks/>
          </p:cNvSpPr>
          <p:nvPr/>
        </p:nvSpPr>
        <p:spPr>
          <a:xfrm>
            <a:off x="112002" y="4334768"/>
            <a:ext cx="8725861" cy="75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Quattrocento Sans"/>
              <a:buChar char="●"/>
              <a:defRPr sz="2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○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■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threads inside one warp run on the same CUDA core or tensor core at the same time</a:t>
            </a:r>
          </a:p>
        </p:txBody>
      </p:sp>
      <p:pic>
        <p:nvPicPr>
          <p:cNvPr id="7" name="Google Shape;102;p19">
            <a:extLst>
              <a:ext uri="{FF2B5EF4-FFF2-40B4-BE49-F238E27FC236}">
                <a16:creationId xmlns:a16="http://schemas.microsoft.com/office/drawing/2014/main" id="{E0315CAF-8F45-47FA-972B-37340D38F57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3435" y="763775"/>
            <a:ext cx="2346450" cy="3506487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078D333-C98F-4861-AAA0-0D817BF39735}"/>
              </a:ext>
            </a:extLst>
          </p:cNvPr>
          <p:cNvSpPr/>
          <p:nvPr/>
        </p:nvSpPr>
        <p:spPr>
          <a:xfrm>
            <a:off x="5656667" y="1348436"/>
            <a:ext cx="854329" cy="8943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EEA72A-B8A9-47D1-BEFC-69FDBE7E86ED}"/>
              </a:ext>
            </a:extLst>
          </p:cNvPr>
          <p:cNvSpPr txBox="1"/>
          <p:nvPr/>
        </p:nvSpPr>
        <p:spPr>
          <a:xfrm>
            <a:off x="4474933" y="1487847"/>
            <a:ext cx="1181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CUDA core</a:t>
            </a:r>
            <a:r>
              <a:rPr lang="en-US" altLang="zh-CN" dirty="0">
                <a:solidFill>
                  <a:srgbClr val="FF0000"/>
                </a:solidFill>
              </a:rPr>
              <a:t>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312ADD-332C-4F3F-AF72-76F662A1C33C}"/>
              </a:ext>
            </a:extLst>
          </p:cNvPr>
          <p:cNvSpPr/>
          <p:nvPr/>
        </p:nvSpPr>
        <p:spPr>
          <a:xfrm>
            <a:off x="7420521" y="2738314"/>
            <a:ext cx="854329" cy="8943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BEAB1D-E22C-4EE2-80B7-D9047C5B0D01}"/>
              </a:ext>
            </a:extLst>
          </p:cNvPr>
          <p:cNvSpPr txBox="1"/>
          <p:nvPr/>
        </p:nvSpPr>
        <p:spPr>
          <a:xfrm>
            <a:off x="8176653" y="2517018"/>
            <a:ext cx="681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tensor</a:t>
            </a:r>
          </a:p>
          <a:p>
            <a:r>
              <a:rPr lang="en-US" dirty="0">
                <a:solidFill>
                  <a:srgbClr val="FF0000"/>
                </a:solidFill>
              </a:rPr>
              <a:t>core</a:t>
            </a:r>
            <a:r>
              <a:rPr lang="en-US" altLang="zh-CN" dirty="0">
                <a:solidFill>
                  <a:srgbClr val="FF0000"/>
                </a:solidFill>
              </a:rPr>
              <a:t>s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84597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Physical-Logical Connection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06477"/>
            <a:ext cx="9144003" cy="351829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10;p20">
            <a:extLst>
              <a:ext uri="{FF2B5EF4-FFF2-40B4-BE49-F238E27FC236}">
                <a16:creationId xmlns:a16="http://schemas.microsoft.com/office/drawing/2014/main" id="{5CE07516-BE22-40D4-95B1-BED24B7EA5A8}"/>
              </a:ext>
            </a:extLst>
          </p:cNvPr>
          <p:cNvSpPr txBox="1">
            <a:spLocks/>
          </p:cNvSpPr>
          <p:nvPr/>
        </p:nvSpPr>
        <p:spPr>
          <a:xfrm>
            <a:off x="-147631" y="4323790"/>
            <a:ext cx="8003461" cy="75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Quattrocento Sans"/>
              <a:buChar char="●"/>
              <a:defRPr sz="2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○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■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warps in one Block run on the same SM</a:t>
            </a:r>
          </a:p>
        </p:txBody>
      </p:sp>
    </p:spTree>
    <p:extLst>
      <p:ext uri="{BB962C8B-B14F-4D97-AF65-F5344CB8AC3E}">
        <p14:creationId xmlns:p14="http://schemas.microsoft.com/office/powerpoint/2010/main" val="356938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84597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Optional : GPC (GPU Processing Clusters)</a:t>
            </a:r>
            <a:endParaRPr dirty="0"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06477"/>
            <a:ext cx="9144003" cy="351829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10;p20">
            <a:extLst>
              <a:ext uri="{FF2B5EF4-FFF2-40B4-BE49-F238E27FC236}">
                <a16:creationId xmlns:a16="http://schemas.microsoft.com/office/drawing/2014/main" id="{5CE07516-BE22-40D4-95B1-BED24B7EA5A8}"/>
              </a:ext>
            </a:extLst>
          </p:cNvPr>
          <p:cNvSpPr txBox="1">
            <a:spLocks/>
          </p:cNvSpPr>
          <p:nvPr/>
        </p:nvSpPr>
        <p:spPr>
          <a:xfrm>
            <a:off x="-147631" y="4323790"/>
            <a:ext cx="8637535" cy="75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Quattrocento Sans"/>
              <a:buChar char="●"/>
              <a:defRPr sz="2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○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■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r>
              <a:rPr lang="en-US" altLang="zh-CN" dirty="0">
                <a:solidFill>
                  <a:srgbClr val="FF0000"/>
                </a:solidFill>
              </a:rPr>
              <a:t>Blocks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the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same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</a:t>
            </a:r>
            <a:r>
              <a:rPr lang="en-US" dirty="0">
                <a:solidFill>
                  <a:srgbClr val="FF0000"/>
                </a:solidFill>
              </a:rPr>
              <a:t>hread Block Cluster execute on the same GPC (H100 GPU)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34D14C-D4F6-4573-8743-8166EB2D34EF}"/>
              </a:ext>
            </a:extLst>
          </p:cNvPr>
          <p:cNvSpPr/>
          <p:nvPr/>
        </p:nvSpPr>
        <p:spPr>
          <a:xfrm>
            <a:off x="200234" y="2496245"/>
            <a:ext cx="954446" cy="8943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2C0829-3AC0-4F31-92CD-F9904AD08125}"/>
              </a:ext>
            </a:extLst>
          </p:cNvPr>
          <p:cNvSpPr txBox="1"/>
          <p:nvPr/>
        </p:nvSpPr>
        <p:spPr>
          <a:xfrm>
            <a:off x="200234" y="2224482"/>
            <a:ext cx="574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GPC</a:t>
            </a:r>
          </a:p>
        </p:txBody>
      </p:sp>
    </p:spTree>
    <p:extLst>
      <p:ext uri="{BB962C8B-B14F-4D97-AF65-F5344CB8AC3E}">
        <p14:creationId xmlns:p14="http://schemas.microsoft.com/office/powerpoint/2010/main" val="2051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optimizations from knowing hardware</a:t>
            </a:r>
            <a:endParaRPr/>
          </a:p>
        </p:txBody>
      </p:sp>
      <p:sp>
        <p:nvSpPr>
          <p:cNvPr id="229" name="Google Shape;229;p2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42603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Warps are 32 threads, so any block sizes </a:t>
            </a:r>
            <a:r>
              <a:rPr lang="en" b="1" dirty="0"/>
              <a:t>not divisible by 32</a:t>
            </a:r>
            <a:r>
              <a:rPr lang="en" dirty="0"/>
              <a:t> have </a:t>
            </a:r>
            <a:r>
              <a:rPr lang="en" b="1" dirty="0"/>
              <a:t>wasted threads</a:t>
            </a:r>
            <a:r>
              <a:rPr lang="en" dirty="0"/>
              <a:t> (i.e. they run but do no meaningful work)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Keep threads </a:t>
            </a:r>
            <a:r>
              <a:rPr lang="en" b="1" dirty="0"/>
              <a:t>simple </a:t>
            </a:r>
            <a:r>
              <a:rPr lang="en" dirty="0"/>
              <a:t>and </a:t>
            </a:r>
            <a:r>
              <a:rPr lang="en" b="1" dirty="0"/>
              <a:t>minimize control flow</a:t>
            </a:r>
            <a:r>
              <a:rPr lang="en" dirty="0"/>
              <a:t> logic (if/else)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 dirty="0"/>
              <a:t>Prefer </a:t>
            </a:r>
            <a:r>
              <a:rPr lang="en" b="1" dirty="0"/>
              <a:t>registers &gt; shared  &gt;  global</a:t>
            </a:r>
            <a:r>
              <a:rPr lang="en" dirty="0"/>
              <a:t> memory</a:t>
            </a:r>
            <a:endParaRPr dirty="0"/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1550" y="1201200"/>
            <a:ext cx="3859174" cy="3621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optimizations from knowing hardware</a:t>
            </a:r>
            <a:endParaRPr/>
          </a:p>
        </p:txBody>
      </p:sp>
      <p:sp>
        <p:nvSpPr>
          <p:cNvPr id="229" name="Google Shape;229;p2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42603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altLang="zh-CN" dirty="0"/>
              <a:t>Write code in the thread level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dirty="0"/>
              <a:t>Think about the CUDA code in the warp level</a:t>
            </a:r>
          </a:p>
          <a:p>
            <a:pPr lvl="1" indent="-342900">
              <a:buSzPts val="1800"/>
              <a:buAutoNum type="arabicPeriod"/>
            </a:pPr>
            <a:r>
              <a:rPr lang="en-US" dirty="0"/>
              <a:t>memory addresses accessed by threads within the same warp to be consecutive. (Spatial Locality)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77F2AB-00DA-4446-A2E9-DAE20650A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208" y="3024561"/>
            <a:ext cx="4365092" cy="132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245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Today's Lab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6" name="Google Shape;256;p31"/>
          <p:cNvCxnSpPr>
            <a:stCxn id="257" idx="1"/>
            <a:endCxn id="258" idx="3"/>
          </p:cNvCxnSpPr>
          <p:nvPr/>
        </p:nvCxnSpPr>
        <p:spPr>
          <a:xfrm flipH="1">
            <a:off x="1299200" y="2169925"/>
            <a:ext cx="1382700" cy="34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9" name="Google Shape;259;p31"/>
          <p:cNvCxnSpPr>
            <a:stCxn id="257" idx="1"/>
            <a:endCxn id="260" idx="3"/>
          </p:cNvCxnSpPr>
          <p:nvPr/>
        </p:nvCxnSpPr>
        <p:spPr>
          <a:xfrm rot="10800000">
            <a:off x="1299200" y="1762225"/>
            <a:ext cx="1382700" cy="40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" name="Google Shape;26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 Cluster vs PDC Cluster</a:t>
            </a:r>
            <a:endParaRPr/>
          </a:p>
        </p:txBody>
      </p:sp>
      <p:pic>
        <p:nvPicPr>
          <p:cNvPr id="257" name="Google Shape;25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1900" y="1768100"/>
            <a:ext cx="803650" cy="80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575" y="14603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775" y="14603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575" y="22087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775" y="2208725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9450" y="1493863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6650" y="1493863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9450" y="2242263"/>
            <a:ext cx="603725" cy="6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6650" y="2242263"/>
            <a:ext cx="603725" cy="60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 txBox="1"/>
          <p:nvPr/>
        </p:nvSpPr>
        <p:spPr>
          <a:xfrm>
            <a:off x="6416175" y="3226575"/>
            <a:ext cx="36900" cy="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" name="Google Shape;269;p31"/>
          <p:cNvSpPr txBox="1"/>
          <p:nvPr/>
        </p:nvSpPr>
        <p:spPr>
          <a:xfrm>
            <a:off x="6150925" y="2937850"/>
            <a:ext cx="1854600" cy="677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pdc lab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managed by us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p31"/>
          <p:cNvSpPr txBox="1"/>
          <p:nvPr/>
        </p:nvSpPr>
        <p:spPr>
          <a:xfrm>
            <a:off x="2332775" y="2571750"/>
            <a:ext cx="158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xlogin node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31"/>
          <p:cNvSpPr txBox="1"/>
          <p:nvPr/>
        </p:nvSpPr>
        <p:spPr>
          <a:xfrm>
            <a:off x="636900" y="2890100"/>
            <a:ext cx="158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xgp GPU nodes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2" name="Google Shape;272;p31"/>
          <p:cNvCxnSpPr>
            <a:stCxn id="257" idx="1"/>
            <a:endCxn id="262" idx="3"/>
          </p:cNvCxnSpPr>
          <p:nvPr/>
        </p:nvCxnSpPr>
        <p:spPr>
          <a:xfrm rot="10800000">
            <a:off x="2106500" y="1762225"/>
            <a:ext cx="575400" cy="40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31"/>
          <p:cNvCxnSpPr>
            <a:stCxn id="257" idx="1"/>
            <a:endCxn id="263" idx="3"/>
          </p:cNvCxnSpPr>
          <p:nvPr/>
        </p:nvCxnSpPr>
        <p:spPr>
          <a:xfrm flipH="1">
            <a:off x="2106500" y="2169925"/>
            <a:ext cx="575400" cy="34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4" name="Google Shape;274;p31"/>
          <p:cNvSpPr txBox="1"/>
          <p:nvPr/>
        </p:nvSpPr>
        <p:spPr>
          <a:xfrm>
            <a:off x="3051150" y="4208800"/>
            <a:ext cx="3041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They are on separate networks!</a:t>
            </a:r>
            <a:endParaRPr sz="18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5" name="Google Shape;275;p31"/>
          <p:cNvSpPr txBox="1"/>
          <p:nvPr/>
        </p:nvSpPr>
        <p:spPr>
          <a:xfrm>
            <a:off x="1093125" y="3290300"/>
            <a:ext cx="2297400" cy="677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SoC Compute Cluster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managed by SoC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6" name="Google Shape;276;p31"/>
          <p:cNvCxnSpPr/>
          <p:nvPr/>
        </p:nvCxnSpPr>
        <p:spPr>
          <a:xfrm>
            <a:off x="4605450" y="1272200"/>
            <a:ext cx="0" cy="2631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news!</a:t>
            </a:r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body" idx="1"/>
          </p:nvPr>
        </p:nvSpPr>
        <p:spPr>
          <a:xfrm>
            <a:off x="311700" y="1056575"/>
            <a:ext cx="85206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have top-tier GPUs for you to play with!</a:t>
            </a:r>
            <a:endParaRPr/>
          </a:p>
        </p:txBody>
      </p:sp>
      <p:graphicFrame>
        <p:nvGraphicFramePr>
          <p:cNvPr id="283" name="Google Shape;283;p32"/>
          <p:cNvGraphicFramePr/>
          <p:nvPr/>
        </p:nvGraphicFramePr>
        <p:xfrm>
          <a:off x="311700" y="1574775"/>
          <a:ext cx="8520600" cy="323142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37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6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2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8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21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36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Node Name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Slurm GPU Name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NVIDIA GPU Name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Compute Capability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Memory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2"/>
                          </a:solidFill>
                        </a:rPr>
                        <a:t>Notes</a:t>
                      </a:r>
                      <a:endParaRPr sz="1200" b="1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xgpc[0-9]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Tesla V100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16GB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xgpd[0-9]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Titan 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12GB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xgpe[0-11]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Titan RTX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7.5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24GB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xgpf[0-10]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nv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Tesla T4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7.5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16GB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xgpg[0-9]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a100-40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 40GB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40GB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xgph[0-9]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a100-80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 80GB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1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xgph[10-19]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a100-40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A100 80GB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8.0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40GB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Split into 2x 40GB instances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xgpi[0-9]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h100-96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 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9.0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2x H100 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1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xgpi[10-19]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h100-47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H100 96GB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9.0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47GB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</a:rPr>
                        <a:t>2x H100 96GB, split into 4x 47GB instances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</a:txBody>
                  <a:tcPr marL="36575" marR="36575" marT="54850" marB="5485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news :(</a:t>
            </a:r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29871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to share with others.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(Currently the cluster is under-utilized, so do let us know if your jobs are not running!)</a:t>
            </a:r>
            <a:endParaRPr/>
          </a:p>
        </p:txBody>
      </p:sp>
      <p:pic>
        <p:nvPicPr>
          <p:cNvPr id="290" name="Google Shape;2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8351" y="362412"/>
            <a:ext cx="5654701" cy="44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instructions (TLDR)</a:t>
            </a:r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Ensure you're on FortiClient VPN</a:t>
            </a:r>
            <a:endParaRPr dirty="0"/>
          </a:p>
          <a:p>
            <a:pPr marL="457200" lvl="0" indent="-342900" algn="l" rtl="0">
              <a:spcBef>
                <a:spcPts val="240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ssh &lt;SoC unix username&gt;@xlogin0.comp.nus.edu.sg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OR ssh &lt;SoC unix username&gt;@xlogin2.comp.nus.edu.sg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dirty="0"/>
              <a:t>(as of now, xlogin1 has issues dispatching slurm jobs)</a:t>
            </a:r>
            <a:endParaRPr b="1" dirty="0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2400"/>
              </a:spcBef>
              <a:spcAft>
                <a:spcPts val="2400"/>
              </a:spcAft>
              <a:buSzPts val="1800"/>
              <a:buAutoNum type="arabicPeriod"/>
            </a:pPr>
            <a:r>
              <a:rPr lang="en" dirty="0"/>
              <a:t>Test that you can get a GPU via</a:t>
            </a:r>
            <a:br>
              <a:rPr lang="en" dirty="0"/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srun --gpus=1 bash -c "hostname; nvidia-smi"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 and Slides Sharing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39CF52-2B7D-4201-A21E-2FAA07EBE8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842"/>
          <a:stretch/>
        </p:blipFill>
        <p:spPr>
          <a:xfrm>
            <a:off x="5314115" y="1152425"/>
            <a:ext cx="3518185" cy="15217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90B502-6D52-452C-9E99-B60A4D566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115" y="2981400"/>
            <a:ext cx="3708592" cy="2061036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F4E0948E-E664-4825-8E51-3D6A9882C6FD}"/>
              </a:ext>
            </a:extLst>
          </p:cNvPr>
          <p:cNvSpPr/>
          <p:nvPr/>
        </p:nvSpPr>
        <p:spPr>
          <a:xfrm>
            <a:off x="7043093" y="2748746"/>
            <a:ext cx="200233" cy="158107"/>
          </a:xfrm>
          <a:prstGeom prst="downArrow">
            <a:avLst/>
          </a:prstGeom>
          <a:noFill/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73;p14">
            <a:extLst>
              <a:ext uri="{FF2B5EF4-FFF2-40B4-BE49-F238E27FC236}">
                <a16:creationId xmlns:a16="http://schemas.microsoft.com/office/drawing/2014/main" id="{0822F86B-B1EB-430E-B136-8D9934712DC5}"/>
              </a:ext>
            </a:extLst>
          </p:cNvPr>
          <p:cNvSpPr txBox="1">
            <a:spLocks/>
          </p:cNvSpPr>
          <p:nvPr/>
        </p:nvSpPr>
        <p:spPr>
          <a:xfrm>
            <a:off x="311700" y="1266325"/>
            <a:ext cx="4614046" cy="3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●"/>
              <a:defRPr sz="22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○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■"/>
              <a:defRPr sz="16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●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○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Quattrocento Sans"/>
              <a:buChar char="■"/>
              <a:defRPr sz="1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>
              <a:buFont typeface="Quattrocento Sans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Slides</a:t>
            </a:r>
          </a:p>
          <a:p>
            <a:pPr lvl="0" indent="-327025">
              <a:spcBef>
                <a:spcPts val="1000"/>
              </a:spcBef>
              <a:buClr>
                <a:srgbClr val="6AA84F"/>
              </a:buClr>
              <a:buSzPts val="1550"/>
            </a:pPr>
            <a:r>
              <a:rPr lang="en-US" sz="2400" b="1" dirty="0" err="1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2400" b="1" dirty="0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Google D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rive</a:t>
            </a:r>
            <a:r>
              <a:rPr lang="en-US" sz="2400" b="1" dirty="0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after every session.</a:t>
            </a:r>
          </a:p>
          <a:p>
            <a:pPr lvl="1" indent="-342900">
              <a:spcBef>
                <a:spcPts val="1200"/>
              </a:spcBef>
              <a:buSzPts val="1800"/>
              <a:buFont typeface="Quattrocento Sans"/>
              <a:buChar char="●"/>
            </a:pPr>
            <a:r>
              <a:rPr lang="en-US" b="1" dirty="0">
                <a:solidFill>
                  <a:srgbClr val="6AA84F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https://github.com/lchangxii/cs3210</a:t>
            </a:r>
            <a:endParaRPr lang="en-US" b="1" u="sng" dirty="0">
              <a:solidFill>
                <a:srgbClr val="6AA84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342900">
              <a:spcBef>
                <a:spcPts val="1200"/>
              </a:spcBef>
              <a:buSzPts val="1800"/>
              <a:buFont typeface="Quattrocento Sans"/>
              <a:buChar char="●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 find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Link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README if preferring Google Drive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3 Overview</a:t>
            </a:r>
            <a:endParaRPr/>
          </a:p>
        </p:txBody>
      </p:sp>
      <p:sp>
        <p:nvSpPr>
          <p:cNvPr id="302" name="Google Shape;302;p35"/>
          <p:cNvSpPr txBox="1">
            <a:spLocks noGrp="1"/>
          </p:cNvSpPr>
          <p:nvPr>
            <p:ph type="body" idx="1"/>
          </p:nvPr>
        </p:nvSpPr>
        <p:spPr>
          <a:xfrm>
            <a:off x="311700" y="1198750"/>
            <a:ext cx="8520600" cy="3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ex1-4:</a:t>
            </a:r>
            <a:r>
              <a:rPr lang="en"/>
              <a:t> orientation with xlogin's slurm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ex5:</a:t>
            </a:r>
            <a:r>
              <a:rPr lang="en"/>
              <a:t> hello world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ex6:</a:t>
            </a:r>
            <a:r>
              <a:rPr lang="en"/>
              <a:t> calculating thread id</a:t>
            </a:r>
            <a:endParaRPr>
              <a:solidFill>
                <a:srgbClr val="FF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ex7-8:</a:t>
            </a:r>
            <a:r>
              <a:rPr lang="en"/>
              <a:t> understanding warps </a:t>
            </a:r>
            <a:r>
              <a:rPr lang="en">
                <a:solidFill>
                  <a:srgbClr val="38761D"/>
                </a:solidFill>
              </a:rPr>
              <a:t>[demo]</a:t>
            </a:r>
            <a:endParaRPr>
              <a:solidFill>
                <a:srgbClr val="38761D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ex9:</a:t>
            </a:r>
            <a:r>
              <a:rPr lang="en"/>
              <a:t> compile time __device__(global) variables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ex10:</a:t>
            </a:r>
            <a:r>
              <a:rPr lang="en"/>
              <a:t> cudaMalloc-ed __device__(global) variables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ex11:</a:t>
            </a:r>
            <a:r>
              <a:rPr lang="en"/>
              <a:t> unified memory with __managed__ </a:t>
            </a:r>
            <a:r>
              <a:rPr lang="en">
                <a:solidFill>
                  <a:srgbClr val="188038"/>
                </a:solidFill>
              </a:rPr>
              <a:t>[demo]</a:t>
            </a:r>
            <a:endParaRPr>
              <a:solidFill>
                <a:srgbClr val="188038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ex12:</a:t>
            </a:r>
            <a:r>
              <a:rPr lang="en"/>
              <a:t> shared memory with __shared__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ex13:</a:t>
            </a:r>
            <a:r>
              <a:rPr lang="en"/>
              <a:t> Atomic memory operations (atomicAdd, etc)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ex14:</a:t>
            </a:r>
            <a:r>
              <a:rPr lang="en"/>
              <a:t> explicit synchronization </a:t>
            </a:r>
            <a:r>
              <a:rPr lang="en">
                <a:solidFill>
                  <a:srgbClr val="188038"/>
                </a:solidFill>
              </a:rPr>
              <a:t>[demo]</a:t>
            </a:r>
            <a:endParaRPr>
              <a:solidFill>
                <a:srgbClr val="188038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ex15:</a:t>
            </a:r>
            <a:r>
              <a:rPr lang="en"/>
              <a:t> putting it together to optimize a simple program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B5394"/>
                </a:solidFill>
              </a:rPr>
              <a:t>CUDA is very new to you, we generally don't expect you to complete everything within 2 hours.</a:t>
            </a:r>
            <a:endParaRPr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about CUDA executables</a:t>
            </a:r>
            <a:endParaRPr/>
          </a:p>
        </p:txBody>
      </p:sp>
      <p:sp>
        <p:nvSpPr>
          <p:cNvPr id="308" name="Google Shape;308;p3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commands (e.g. nvcc, nsys) is not in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$PATH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Cannot just use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srun</a:t>
            </a:r>
            <a:r>
              <a:rPr lang="en"/>
              <a:t> without specifying the full path to the executables</a:t>
            </a:r>
            <a:br>
              <a:rPr lang="en"/>
            </a:br>
            <a:r>
              <a:rPr lang="en"/>
              <a:t>i.e. need to specify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/usr/local/cuda-12.2/bin/nvcc</a:t>
            </a:r>
            <a:r>
              <a:rPr lang="en" b="1"/>
              <a:t> </a:t>
            </a:r>
            <a:r>
              <a:rPr lang="en"/>
              <a:t>to compile your code with nvcc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Provided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gpu_job.sh</a:t>
            </a:r>
            <a:r>
              <a:rPr lang="en"/>
              <a:t> script helps you get around that, but you can also use </a:t>
            </a:r>
            <a:r>
              <a:rPr lang="en" b="1">
                <a:latin typeface="Consolas"/>
                <a:ea typeface="Consolas"/>
                <a:cs typeface="Consolas"/>
                <a:sym typeface="Consolas"/>
              </a:rPr>
              <a:t>srun</a:t>
            </a:r>
            <a:r>
              <a:rPr lang="en"/>
              <a:t> manually.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about CUDA executables</a:t>
            </a:r>
            <a:endParaRPr/>
          </a:p>
        </p:txBody>
      </p:sp>
      <p:sp>
        <p:nvSpPr>
          <p:cNvPr id="314" name="Google Shape;314;p3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 mentioned in our student guide or lab sheet, you can also add this to </a:t>
            </a: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~/.bashrc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PATH="/usr/local/cuda/bin/:$PATH"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LD_LIBRARY_PATH="/usr/local/cuda/lib64:$LD_LIBRARY_PATH"</a:t>
            </a:r>
            <a:endParaRPr b="1" dirty="0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Now you can just call </a:t>
            </a: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nvcc</a:t>
            </a:r>
            <a:r>
              <a:rPr lang="en" dirty="0"/>
              <a:t> without full path!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altLang="zh-C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Tips: source ~/.</a:t>
            </a:r>
            <a:r>
              <a:rPr lang="en-US" altLang="zh-CN" b="1" dirty="0" err="1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bashrc</a:t>
            </a:r>
            <a:r>
              <a:rPr lang="en-US" altLang="zh-C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 (sometimes, you should manually source it)</a:t>
            </a:r>
            <a:endParaRPr b="1" dirty="0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life-pro tips from me</a:t>
            </a:r>
            <a:endParaRPr/>
          </a:p>
        </p:txBody>
      </p:sp>
      <p:sp>
        <p:nvSpPr>
          <p:cNvPr id="320" name="Google Shape;320;p3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 these lines to </a:t>
            </a: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~/.bashrc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PATH="/usr/local/cuda/bin/:$PATH"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export LD_LIBRARY_PATH="/usr/local/cuda/lib64:$LD_LIBRARY_PATH"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tv100="srun --gpus=1 --constraint=xgpc"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tvolta="srun --gpus=1 --constraint=xgpd"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trtx="srun --gpus=1 --constraint=xgpe"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tt4="srun --gpus=1 --constraint=xgpf"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a100mig="srun --gpus=a100-40 --constraint=xgph"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a100a="srun --gpus=a100-40 --constraint=xgpg"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a100b="srun --gpus=a100-80"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h100mig="srun --gpus=h100-47"</a:t>
            </a:r>
            <a:b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b="1" dirty="0"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alias h100="srun --gpus=h100-96"</a:t>
            </a:r>
            <a:endParaRPr b="1" dirty="0"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Ex6 hint</a:t>
            </a:r>
            <a:endParaRPr/>
          </a:p>
        </p:txBody>
      </p:sp>
      <p:sp>
        <p:nvSpPr>
          <p:cNvPr id="326" name="Google Shape;326;p3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https://www.eecs.umich.edu/courses/eecs498-APP/resources/materials/CUDA-Thread-Indexing-Cheatsheet.pdf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(Can be found in your lab sheet)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Ex7: Understanding Warp Divergence</a:t>
            </a:r>
            <a:br>
              <a:rPr lang="en"/>
            </a:br>
            <a:r>
              <a:rPr lang="en"/>
              <a:t>&amp; Independent Thread Scheduling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Old: NVIDIA Pascal (&lt;= CC 6.x)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3667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Threads in the same warp may </a:t>
            </a:r>
            <a:r>
              <a:rPr lang="en" b="1"/>
              <a:t>diverge</a:t>
            </a:r>
            <a:r>
              <a:rPr lang="en"/>
              <a:t> under different control flow - this is still true today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b="1"/>
              <a:t>Pascal and earlier: </a:t>
            </a:r>
            <a:r>
              <a:rPr lang="en"/>
              <a:t>entire divergent region must converge first</a:t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588" y="2571750"/>
            <a:ext cx="863917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366700" cy="9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b="1"/>
              <a:t>Independent thread scheduling (ITS)</a:t>
            </a:r>
            <a:endParaRPr b="1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Different statements in the divergent branches can </a:t>
            </a:r>
            <a:r>
              <a:rPr lang="en" b="1"/>
              <a:t>interleave</a:t>
            </a:r>
            <a:endParaRPr b="1"/>
          </a:p>
        </p:txBody>
      </p:sp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New: NVIDIA Volta (&gt;= CC 7.x)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 t="7734" b="4468"/>
          <a:stretch/>
        </p:blipFill>
        <p:spPr>
          <a:xfrm>
            <a:off x="1871675" y="3718575"/>
            <a:ext cx="5420450" cy="141665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9" name="Google Shape;139;p23"/>
          <p:cNvPicPr preferRelativeResize="0"/>
          <p:nvPr/>
        </p:nvPicPr>
        <p:blipFill rotWithShape="1">
          <a:blip r:embed="rId4">
            <a:alphaModFix/>
          </a:blip>
          <a:srcRect t="6148" b="6139"/>
          <a:stretch/>
        </p:blipFill>
        <p:spPr>
          <a:xfrm>
            <a:off x="1491325" y="1822725"/>
            <a:ext cx="6161350" cy="1832650"/>
          </a:xfrm>
          <a:prstGeom prst="rect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09A151-B991-4595-B689-C4D63AE2AD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765CDD1-9539-46AA-A300-E66E1B1A4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3B52CE-2423-46D8-9B28-829308C2DC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30" name="Picture 6" descr="https://pic1.zhimg.com/v2-dfc1ad58d72a9ac0bce378fc497658a4_r.jpg">
            <a:extLst>
              <a:ext uri="{FF2B5EF4-FFF2-40B4-BE49-F238E27FC236}">
                <a16:creationId xmlns:a16="http://schemas.microsoft.com/office/drawing/2014/main" id="{F21AA62F-52DD-4435-AA46-C7CD942255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76"/>
          <a:stretch/>
        </p:blipFill>
        <p:spPr bwMode="auto">
          <a:xfrm>
            <a:off x="992709" y="393262"/>
            <a:ext cx="6328782" cy="4138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7389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Demonstrating issues with divergence</a:t>
            </a:r>
            <a:endParaRPr/>
          </a:p>
        </p:txBody>
      </p:sp>
      <p:sp>
        <p:nvSpPr>
          <p:cNvPr id="354" name="Google Shape;354;p4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vim its_share.cu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"nvcc -o its_s_70 --std=c++17 -arch sm_70 -O0 -Xptxas -O0 its_share.cu; ./its_s_70"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latin typeface="Consolas"/>
                <a:ea typeface="Consolas"/>
                <a:cs typeface="Consolas"/>
                <a:sym typeface="Consolas"/>
              </a:rPr>
              <a:t>"nvcc -o its_s_50 --std=c++17 -arch sm_50 -O0 -Xptxas -O0 its_share.cu; ./its_s_50"</a:t>
            </a:r>
            <a:endParaRPr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i="1" dirty="0">
                <a:latin typeface="Consolas"/>
                <a:ea typeface="Consolas"/>
                <a:cs typeface="Consolas"/>
                <a:sym typeface="Consolas"/>
              </a:rPr>
              <a:t>Don't mind the long commands</a:t>
            </a:r>
            <a:endParaRPr sz="1500" i="1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progress through CS3210 :)</a:t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161630" y="1301675"/>
            <a:ext cx="2864100" cy="28110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Part 1: OpenMP</a:t>
            </a: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Making </a:t>
            </a:r>
            <a:r>
              <a:rPr lang="en" sz="1700" b="1"/>
              <a:t>single-node</a:t>
            </a:r>
            <a:r>
              <a:rPr lang="en" sz="1700"/>
              <a:t> </a:t>
            </a:r>
            <a:br>
              <a:rPr lang="en" sz="1700"/>
            </a:br>
            <a:r>
              <a:rPr lang="en" sz="1700" b="1"/>
              <a:t>CPU</a:t>
            </a:r>
            <a:r>
              <a:rPr lang="en" sz="1700"/>
              <a:t> programs faster</a:t>
            </a:r>
            <a:endParaRPr sz="1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Complex tasks </a:t>
            </a:r>
            <a:r>
              <a:rPr lang="en" sz="1500"/>
              <a:t>that are relatively </a:t>
            </a:r>
            <a:r>
              <a:rPr lang="en" sz="1500" b="1"/>
              <a:t>less parallelizable </a:t>
            </a:r>
            <a:r>
              <a:rPr lang="en" sz="1500"/>
              <a:t>(10s of tasks)</a:t>
            </a:r>
            <a:endParaRPr sz="1500"/>
          </a:p>
        </p:txBody>
      </p:sp>
      <p:sp>
        <p:nvSpPr>
          <p:cNvPr id="71" name="Google Shape;71;p15"/>
          <p:cNvSpPr/>
          <p:nvPr/>
        </p:nvSpPr>
        <p:spPr>
          <a:xfrm>
            <a:off x="3139950" y="1301675"/>
            <a:ext cx="2864100" cy="28110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Part 2: CUDA</a:t>
            </a:r>
            <a:endParaRPr sz="20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Making </a:t>
            </a:r>
            <a:r>
              <a:rPr lang="en" sz="1700" b="1">
                <a:solidFill>
                  <a:schemeClr val="dk1"/>
                </a:solidFill>
              </a:rPr>
              <a:t>single-node</a:t>
            </a:r>
            <a:r>
              <a:rPr lang="en" sz="1700">
                <a:solidFill>
                  <a:schemeClr val="dk1"/>
                </a:solidFill>
              </a:rPr>
              <a:t> </a:t>
            </a:r>
            <a:r>
              <a:rPr lang="en" sz="1700" b="1">
                <a:solidFill>
                  <a:schemeClr val="dk1"/>
                </a:solidFill>
              </a:rPr>
              <a:t>GPU-able</a:t>
            </a:r>
            <a:r>
              <a:rPr lang="en" sz="1700">
                <a:solidFill>
                  <a:schemeClr val="dk1"/>
                </a:solidFill>
              </a:rPr>
              <a:t> programs faster</a:t>
            </a:r>
            <a:endParaRPr sz="17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dk1"/>
                </a:solidFill>
              </a:rPr>
              <a:t>Simpler tasks </a:t>
            </a:r>
            <a:r>
              <a:rPr lang="en" sz="1500">
                <a:solidFill>
                  <a:schemeClr val="dk1"/>
                </a:solidFill>
              </a:rPr>
              <a:t>that are relatively </a:t>
            </a:r>
            <a:r>
              <a:rPr lang="en" sz="1500" b="1">
                <a:solidFill>
                  <a:schemeClr val="dk1"/>
                </a:solidFill>
              </a:rPr>
              <a:t>more parallelizable </a:t>
            </a:r>
            <a:br>
              <a:rPr lang="en" sz="1500" b="1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(millions of tasks even)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6118270" y="1301675"/>
            <a:ext cx="2864100" cy="2811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</a:rPr>
              <a:t>Part 3: MPI</a:t>
            </a:r>
            <a:endParaRPr sz="20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Making </a:t>
            </a:r>
            <a:r>
              <a:rPr lang="en" sz="1700" b="1">
                <a:solidFill>
                  <a:schemeClr val="dk1"/>
                </a:solidFill>
              </a:rPr>
              <a:t>multi-node</a:t>
            </a:r>
            <a:r>
              <a:rPr lang="en" sz="1700">
                <a:solidFill>
                  <a:schemeClr val="dk1"/>
                </a:solidFill>
              </a:rPr>
              <a:t> programs faster</a:t>
            </a:r>
            <a:endParaRPr sz="17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dk1"/>
                </a:solidFill>
              </a:rPr>
              <a:t>Large, mixed workloads </a:t>
            </a:r>
            <a:br>
              <a:rPr lang="en" sz="1500" b="1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(slow communication between nodes is worth it due to size / parallelizabilty of work)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Observations</a:t>
            </a:r>
            <a:endParaRPr/>
          </a:p>
        </p:txBody>
      </p:sp>
      <p:sp>
        <p:nvSpPr>
          <p:cNvPr id="360" name="Google Shape;360;p4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much difference </a:t>
            </a:r>
            <a:r>
              <a:rPr lang="en" u="sng"/>
              <a:t>in runtime</a:t>
            </a:r>
            <a:r>
              <a:rPr lang="en"/>
              <a:t> between different CC versions!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is just because our demo program here is very simple.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more complex programs with many memory operations, the interleaving of control flows will perform slightly better.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 flow divergence </a:t>
            </a:r>
            <a:r>
              <a:rPr lang="en" u="sng"/>
              <a:t>within warps</a:t>
            </a:r>
            <a:r>
              <a:rPr lang="en"/>
              <a:t> can cause slowdowns.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 u="sng"/>
              <a:t>Top reason</a:t>
            </a:r>
            <a:r>
              <a:rPr lang="en"/>
              <a:t> why some students can't meet our performance criteria for asgn 2 last year.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Minimize the number of </a:t>
            </a:r>
            <a:r>
              <a:rPr lang="en" u="sng"/>
              <a:t>if-statements</a:t>
            </a:r>
            <a:r>
              <a:rPr lang="en"/>
              <a:t> in your device code!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Divergence </a:t>
            </a:r>
            <a:r>
              <a:rPr lang="en" u="sng"/>
              <a:t>between warps</a:t>
            </a:r>
            <a:r>
              <a:rPr lang="en"/>
              <a:t> does not have an issue.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5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Ex11: Unified Memory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Unified Memory</a:t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 rotWithShape="1">
          <a:blip r:embed="rId3">
            <a:alphaModFix/>
          </a:blip>
          <a:srcRect t="9441" b="9441"/>
          <a:stretch/>
        </p:blipFill>
        <p:spPr>
          <a:xfrm>
            <a:off x="1330804" y="763775"/>
            <a:ext cx="6482391" cy="43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173" name="Google Shape;173;p28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Unified Memory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475" y="798050"/>
            <a:ext cx="4531099" cy="297914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8"/>
          <p:cNvSpPr/>
          <p:nvPr/>
        </p:nvSpPr>
        <p:spPr>
          <a:xfrm>
            <a:off x="121375" y="1156950"/>
            <a:ext cx="3153900" cy="1698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/>
          <p:nvPr/>
        </p:nvSpPr>
        <p:spPr>
          <a:xfrm>
            <a:off x="121375" y="2344525"/>
            <a:ext cx="4383300" cy="227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8"/>
          <p:cNvSpPr/>
          <p:nvPr/>
        </p:nvSpPr>
        <p:spPr>
          <a:xfrm>
            <a:off x="121375" y="3459325"/>
            <a:ext cx="4450500" cy="282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8"/>
          <p:cNvSpPr/>
          <p:nvPr/>
        </p:nvSpPr>
        <p:spPr>
          <a:xfrm>
            <a:off x="121375" y="798050"/>
            <a:ext cx="3153900" cy="282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9526" y="1478933"/>
            <a:ext cx="4329399" cy="161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/>
          <p:nvPr/>
        </p:nvSpPr>
        <p:spPr>
          <a:xfrm>
            <a:off x="4802650" y="1510275"/>
            <a:ext cx="4329300" cy="3342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8"/>
          <p:cNvSpPr txBox="1"/>
          <p:nvPr/>
        </p:nvSpPr>
        <p:spPr>
          <a:xfrm>
            <a:off x="895025" y="410025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Normal</a:t>
            </a:r>
            <a:endParaRPr b="1"/>
          </a:p>
        </p:txBody>
      </p:sp>
      <p:sp>
        <p:nvSpPr>
          <p:cNvPr id="182" name="Google Shape;182;p28"/>
          <p:cNvSpPr txBox="1"/>
          <p:nvPr/>
        </p:nvSpPr>
        <p:spPr>
          <a:xfrm>
            <a:off x="5467300" y="410025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Unified</a:t>
            </a:r>
            <a:endParaRPr b="1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use unified memory always?</a:t>
            </a:r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body" idx="1"/>
          </p:nvPr>
        </p:nvSpPr>
        <p:spPr>
          <a:xfrm>
            <a:off x="398550" y="906463"/>
            <a:ext cx="7737300" cy="26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Char char="●"/>
            </a:pPr>
            <a:r>
              <a:rPr lang="en" b="1" dirty="0">
                <a:solidFill>
                  <a:srgbClr val="FF0000"/>
                </a:solidFill>
              </a:rPr>
              <a:t>Unified is a </a:t>
            </a:r>
            <a:r>
              <a:rPr lang="en" b="1" i="1" dirty="0">
                <a:solidFill>
                  <a:srgbClr val="FF0000"/>
                </a:solidFill>
              </a:rPr>
              <a:t>tiny </a:t>
            </a:r>
            <a:r>
              <a:rPr lang="en" b="1" dirty="0">
                <a:solidFill>
                  <a:srgbClr val="FF0000"/>
                </a:solidFill>
              </a:rPr>
              <a:t>bit slower! </a:t>
            </a:r>
            <a:r>
              <a:rPr lang="en" b="1" dirty="0">
                <a:solidFill>
                  <a:srgbClr val="38761D"/>
                </a:solidFill>
              </a:rPr>
              <a:t>But much easier to program.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You can give “hints” to CUDA to make unified almost as fast as normal, but generally non-unified memory is faster</a:t>
            </a:r>
            <a:endParaRPr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243" name="Google Shape;243;p37"/>
          <p:cNvSpPr txBox="1">
            <a:spLocks noGrp="1"/>
          </p:cNvSpPr>
          <p:nvPr>
            <p:ph type="title"/>
          </p:nvPr>
        </p:nvSpPr>
        <p:spPr>
          <a:xfrm>
            <a:off x="424050" y="2240850"/>
            <a:ext cx="82959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Performance Profiling</a:t>
            </a:r>
            <a:endParaRPr sz="31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249" name="Google Shape;249;p38"/>
          <p:cNvSpPr txBox="1">
            <a:spLocks noGrp="1"/>
          </p:cNvSpPr>
          <p:nvPr>
            <p:ph type="body" idx="1"/>
          </p:nvPr>
        </p:nvSpPr>
        <p:spPr>
          <a:xfrm>
            <a:off x="398550" y="906475"/>
            <a:ext cx="8586600" cy="4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 sz="1800" b="1" dirty="0">
                <a:solidFill>
                  <a:srgbClr val="FF0000"/>
                </a:solidFill>
              </a:rPr>
              <a:t>The greatest sin of optimization: </a:t>
            </a:r>
            <a:r>
              <a:rPr lang="en" sz="1800" dirty="0">
                <a:solidFill>
                  <a:srgbClr val="FF0000"/>
                </a:solidFill>
              </a:rPr>
              <a:t>optimization without profiling</a:t>
            </a:r>
            <a:endParaRPr sz="1800" dirty="0">
              <a:solidFill>
                <a:srgbClr val="FF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How to profile CUDA applications?</a:t>
            </a:r>
            <a:endParaRPr sz="18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Char char="○"/>
            </a:pPr>
            <a:r>
              <a:rPr lang="en" sz="1200" dirty="0">
                <a:solidFill>
                  <a:srgbClr val="FF0000"/>
                </a:solidFill>
              </a:rPr>
              <a:t>nvprof / NVIDIA Visual Profiler</a:t>
            </a:r>
            <a:r>
              <a:rPr lang="en" sz="1200" b="1" dirty="0">
                <a:solidFill>
                  <a:srgbClr val="FF0000"/>
                </a:solidFill>
              </a:rPr>
              <a:t> (deprecated past CC 7.5!)</a:t>
            </a:r>
            <a:endParaRPr sz="1200" b="1" dirty="0">
              <a:solidFill>
                <a:srgbClr val="FF0000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200"/>
              <a:buChar char="○"/>
            </a:pPr>
            <a:r>
              <a:rPr lang="en" sz="1200" dirty="0">
                <a:solidFill>
                  <a:srgbClr val="38761D"/>
                </a:solidFill>
              </a:rPr>
              <a:t>Now: </a:t>
            </a:r>
            <a:r>
              <a:rPr lang="en" sz="1200" b="1" dirty="0">
                <a:solidFill>
                  <a:srgbClr val="38761D"/>
                </a:solidFill>
              </a:rPr>
              <a:t>ncu (NVIDIA Compute CLI, for kernels)</a:t>
            </a:r>
            <a:r>
              <a:rPr lang="en" sz="1200" dirty="0">
                <a:solidFill>
                  <a:srgbClr val="38761D"/>
                </a:solidFill>
              </a:rPr>
              <a:t> and</a:t>
            </a:r>
            <a:r>
              <a:rPr lang="en" sz="1200" b="1" dirty="0">
                <a:solidFill>
                  <a:srgbClr val="38761D"/>
                </a:solidFill>
              </a:rPr>
              <a:t> nsys (NVIDIA NSight Compute, general profiler)</a:t>
            </a:r>
            <a:endParaRPr sz="1200" b="1" dirty="0">
              <a:solidFill>
                <a:srgbClr val="38761D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000" dirty="0"/>
              <a:t>Read: </a:t>
            </a:r>
            <a:r>
              <a:rPr lang="en" sz="1800" u="sng" dirty="0">
                <a:solidFill>
                  <a:schemeClr val="hlink"/>
                </a:solidFill>
                <a:hlinkClick r:id="rId3"/>
              </a:rPr>
              <a:t>https://gpuhackshef.readthedocs.io/en/latest/tools/nvidia-profiling-tools.html</a:t>
            </a:r>
            <a:r>
              <a:rPr lang="en" sz="1800" dirty="0"/>
              <a:t> </a:t>
            </a:r>
            <a:endParaRPr sz="1800" dirty="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38761D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Examples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○"/>
            </a:pPr>
            <a:r>
              <a:rPr lang="en" sz="1800" dirty="0">
                <a:latin typeface="Courier New"/>
                <a:ea typeface="Courier New"/>
                <a:cs typeface="Courier New"/>
                <a:sym typeface="Courier New"/>
              </a:rPr>
              <a:t>nsys profile -o sum_ans_short ./sum_ans_short</a:t>
            </a:r>
          </a:p>
          <a:p>
            <a:pPr lvl="2" indent="-342900">
              <a:buSzPts val="1800"/>
              <a:buFont typeface="Courier New"/>
              <a:buChar char="○"/>
            </a:pPr>
            <a:r>
              <a:rPr lang="en-US" sz="1800" dirty="0" err="1">
                <a:latin typeface="Courier New"/>
                <a:ea typeface="Courier New"/>
                <a:cs typeface="Courier New"/>
                <a:sym typeface="Courier New"/>
              </a:rPr>
              <a:t>nsys</a:t>
            </a:r>
            <a:r>
              <a:rPr lang="en-US" sz="1800" dirty="0">
                <a:latin typeface="Courier New"/>
                <a:ea typeface="Courier New"/>
                <a:cs typeface="Courier New"/>
                <a:sym typeface="Courier New"/>
              </a:rPr>
              <a:t> analyze </a:t>
            </a:r>
            <a:r>
              <a:rPr lang="en-US" sz="1800" dirty="0" err="1">
                <a:latin typeface="Courier New"/>
                <a:ea typeface="Courier New"/>
                <a:cs typeface="Courier New"/>
                <a:sym typeface="Courier New"/>
              </a:rPr>
              <a:t>sum_ans_short.nsys</a:t>
            </a:r>
            <a:r>
              <a:rPr lang="en-US" sz="1800" dirty="0">
                <a:latin typeface="Courier New"/>
                <a:ea typeface="Courier New"/>
                <a:cs typeface="Courier New"/>
                <a:sym typeface="Courier New"/>
              </a:rPr>
              <a:t>-rep</a:t>
            </a:r>
            <a:endParaRPr sz="1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○"/>
            </a:pPr>
            <a:r>
              <a:rPr lang="en" sz="1800" dirty="0">
                <a:latin typeface="Courier New"/>
                <a:ea typeface="Courier New"/>
                <a:cs typeface="Courier New"/>
                <a:sym typeface="Courier New"/>
              </a:rPr>
              <a:t>ncu ./sum_ans_short</a:t>
            </a:r>
            <a:endParaRPr sz="1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250" name="Google Shape;250;p38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Profiling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44F3C3-63AE-4338-9D29-A3805A4931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2549BD-7B3F-47BD-8D24-4EDB94F7B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725" y="1185862"/>
            <a:ext cx="2876550" cy="2771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1FA14C-6D26-4458-B1E8-49759BDA2681}"/>
              </a:ext>
            </a:extLst>
          </p:cNvPr>
          <p:cNvSpPr txBox="1"/>
          <p:nvPr/>
        </p:nvSpPr>
        <p:spPr>
          <a:xfrm>
            <a:off x="6400800" y="3844485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3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012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424050" y="1278750"/>
            <a:ext cx="8295900" cy="2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CUDA is a very deep topic.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We will mainly try to cover the basics - enough!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Highly recommend the CUDA Programming Guide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https://docs.nvidia.com/cuda/cuda-c-programming-guide/index.html</a:t>
            </a:r>
            <a:endParaRPr sz="2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vs GPU: Latency vs Throughput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844963" y="723923"/>
            <a:ext cx="3279900" cy="7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Complex cores, 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low </a:t>
            </a:r>
            <a:r>
              <a:rPr lang="en" sz="1800" b="1"/>
              <a:t>latency</a:t>
            </a:r>
            <a:endParaRPr sz="1800" b="1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200" y="1573325"/>
            <a:ext cx="7399648" cy="36539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4779750" y="723923"/>
            <a:ext cx="3279900" cy="7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Many simple cores, </a:t>
            </a:r>
            <a:br>
              <a:rPr lang="en" sz="1800"/>
            </a:br>
            <a:r>
              <a:rPr lang="en" sz="1800"/>
              <a:t>high </a:t>
            </a:r>
            <a:r>
              <a:rPr lang="en" sz="1800" b="1"/>
              <a:t>throughput</a:t>
            </a:r>
            <a:endParaRPr sz="18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0571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396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9696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296" y="15061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7846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671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6971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571" y="17269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5108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933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233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833" y="19659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2433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258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558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158" y="21561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6896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721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6021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621" y="15061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4171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996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296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896" y="172691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1433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258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0558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158" y="19659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758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0583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883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483" y="21561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71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296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1596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6196" y="23405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9746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1571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8871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3471" y="256133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7008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8833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6133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0733" y="2800387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4333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158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3458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8058" y="3066762"/>
            <a:ext cx="644774" cy="64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vs GPU:</a:t>
            </a:r>
            <a:endParaRPr/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8796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621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7921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2521" y="23405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071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896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5196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796" y="256132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3333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158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2458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058" y="2800375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658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483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783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383" y="3066750"/>
            <a:ext cx="644774" cy="6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050" y="1993300"/>
            <a:ext cx="1158904" cy="126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0325" y="1960875"/>
            <a:ext cx="1158904" cy="126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2875" y="2511075"/>
            <a:ext cx="1158904" cy="126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4950" y="2488187"/>
            <a:ext cx="1158904" cy="12686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 txBox="1">
            <a:spLocks noGrp="1"/>
          </p:cNvSpPr>
          <p:nvPr>
            <p:ph type="body" idx="1"/>
          </p:nvPr>
        </p:nvSpPr>
        <p:spPr>
          <a:xfrm>
            <a:off x="288550" y="3779675"/>
            <a:ext cx="42603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CPU</a:t>
            </a:r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body" idx="1"/>
          </p:nvPr>
        </p:nvSpPr>
        <p:spPr>
          <a:xfrm>
            <a:off x="4408525" y="3779675"/>
            <a:ext cx="42603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GPU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424050" y="1525050"/>
            <a:ext cx="8295900" cy="20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u="sng"/>
              <a:t>Main point:</a:t>
            </a:r>
            <a:endParaRPr sz="3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To maximize CUDA performance, </a:t>
            </a:r>
            <a:br>
              <a:rPr lang="en" sz="3100"/>
            </a:br>
            <a:r>
              <a:rPr lang="en" sz="3100"/>
              <a:t>you must understand GPU hardware</a:t>
            </a:r>
            <a:endParaRPr sz="3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sldNum" idx="12"/>
          </p:nvPr>
        </p:nvSpPr>
        <p:spPr>
          <a:xfrm>
            <a:off x="8643606" y="4879189"/>
            <a:ext cx="500400" cy="2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</a:t>
            </a:r>
            <a:r>
              <a:rPr lang="en" i="1"/>
              <a:t>Physical</a:t>
            </a:r>
            <a:r>
              <a:rPr lang="en"/>
              <a:t> Structure</a:t>
            </a: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95586" y="727994"/>
            <a:ext cx="5437800" cy="38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/>
              <a:t>GPU: many </a:t>
            </a:r>
            <a:r>
              <a:rPr lang="en" sz="2000" b="1" dirty="0"/>
              <a:t>Streaming Multiprocessors (SMs)</a:t>
            </a:r>
          </a:p>
          <a:p>
            <a:pPr lvl="1" indent="-355600">
              <a:buSzPts val="2000"/>
              <a:buChar char="●"/>
            </a:pPr>
            <a:r>
              <a:rPr lang="en" sz="1400" b="1" dirty="0"/>
              <a:t>One SM contains many CUDA cores, </a:t>
            </a:r>
            <a:r>
              <a:rPr lang="en-US" sz="1400" b="1" dirty="0"/>
              <a:t>Tensor Cores</a:t>
            </a:r>
            <a:endParaRPr sz="1400" b="1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b="1" dirty="0"/>
              <a:t>Each SM</a:t>
            </a:r>
            <a:r>
              <a:rPr lang="en" sz="2000" dirty="0"/>
              <a:t>:</a:t>
            </a:r>
            <a:r>
              <a:rPr lang="en" sz="2000" b="1" dirty="0"/>
              <a:t> </a:t>
            </a:r>
            <a:r>
              <a:rPr lang="en" sz="2000" dirty="0"/>
              <a:t>runs </a:t>
            </a:r>
            <a:r>
              <a:rPr lang="en-US" sz="2000" dirty="0"/>
              <a:t>many</a:t>
            </a:r>
            <a:r>
              <a:rPr lang="en" sz="2000" dirty="0"/>
              <a:t> “</a:t>
            </a:r>
            <a:r>
              <a:rPr lang="en" sz="2000" b="1" dirty="0"/>
              <a:t>thread block</a:t>
            </a:r>
            <a:r>
              <a:rPr lang="en" sz="2000" dirty="0"/>
              <a:t>” </a:t>
            </a:r>
            <a:br>
              <a:rPr lang="en" sz="2000" dirty="0"/>
            </a:br>
            <a:r>
              <a:rPr lang="en" sz="2000" dirty="0"/>
              <a:t>(</a:t>
            </a:r>
            <a:r>
              <a:rPr lang="en-US" sz="2000" dirty="0"/>
              <a:t>one thread block can has </a:t>
            </a:r>
            <a:r>
              <a:rPr lang="en" sz="2000" dirty="0"/>
              <a:t>many </a:t>
            </a:r>
            <a:r>
              <a:rPr lang="en-US" sz="2000" dirty="0"/>
              <a:t>warps</a:t>
            </a:r>
            <a:r>
              <a:rPr lang="en" sz="2000" dirty="0"/>
              <a:t>) </a:t>
            </a:r>
            <a:endParaRPr sz="14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b="1" dirty="0"/>
              <a:t>Each </a:t>
            </a:r>
            <a:r>
              <a:rPr lang="en-US" altLang="zh-CN" sz="2000" b="1" dirty="0"/>
              <a:t>CUDA</a:t>
            </a:r>
            <a:r>
              <a:rPr lang="zh-CN" altLang="en-US" sz="2000" b="1" dirty="0"/>
              <a:t> </a:t>
            </a:r>
            <a:r>
              <a:rPr lang="en-US" altLang="zh-CN" sz="2000" b="1"/>
              <a:t>cores</a:t>
            </a:r>
            <a:r>
              <a:rPr lang="zh-CN" altLang="en-US" sz="2000" b="1"/>
              <a:t> </a:t>
            </a:r>
            <a:r>
              <a:rPr lang="en" sz="2000" b="1"/>
              <a:t>:</a:t>
            </a:r>
            <a:r>
              <a:rPr lang="en" sz="1400"/>
              <a:t> </a:t>
            </a:r>
          </a:p>
          <a:p>
            <a:pPr lvl="1" indent="-355600">
              <a:buSzPts val="2000"/>
              <a:buChar char="●"/>
            </a:pPr>
            <a:r>
              <a:rPr lang="en" sz="1400" dirty="0"/>
              <a:t>runs many </a:t>
            </a:r>
            <a:br>
              <a:rPr lang="en" sz="1400" dirty="0"/>
            </a:br>
            <a:r>
              <a:rPr lang="en" sz="1400" b="1" dirty="0"/>
              <a:t>warps </a:t>
            </a:r>
            <a:r>
              <a:rPr lang="en" sz="1400" dirty="0"/>
              <a:t>(groups of </a:t>
            </a:r>
            <a:br>
              <a:rPr lang="en" sz="1400" dirty="0"/>
            </a:br>
            <a:r>
              <a:rPr lang="en" sz="1400" dirty="0"/>
              <a:t>32 threads) in parallel</a:t>
            </a:r>
            <a:endParaRPr sz="1400" dirty="0"/>
          </a:p>
        </p:txBody>
      </p:sp>
      <p:pic>
        <p:nvPicPr>
          <p:cNvPr id="101" name="Google Shape;101;p19"/>
          <p:cNvPicPr preferRelativeResize="0"/>
          <p:nvPr/>
        </p:nvPicPr>
        <p:blipFill rotWithShape="1">
          <a:blip r:embed="rId3">
            <a:alphaModFix/>
          </a:blip>
          <a:srcRect l="52031"/>
          <a:stretch/>
        </p:blipFill>
        <p:spPr>
          <a:xfrm>
            <a:off x="3643326" y="2847226"/>
            <a:ext cx="1927952" cy="20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2991" y="727994"/>
            <a:ext cx="3398051" cy="4304534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3" name="Google Shape;103;p19"/>
          <p:cNvSpPr/>
          <p:nvPr/>
        </p:nvSpPr>
        <p:spPr>
          <a:xfrm>
            <a:off x="5440416" y="2845937"/>
            <a:ext cx="136800" cy="1401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" name="Google Shape;104;p19"/>
          <p:cNvCxnSpPr>
            <a:stCxn id="103" idx="0"/>
          </p:cNvCxnSpPr>
          <p:nvPr/>
        </p:nvCxnSpPr>
        <p:spPr>
          <a:xfrm rot="10800000" flipH="1">
            <a:off x="5508816" y="776537"/>
            <a:ext cx="213300" cy="20694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9"/>
          <p:cNvCxnSpPr>
            <a:stCxn id="103" idx="4"/>
          </p:cNvCxnSpPr>
          <p:nvPr/>
        </p:nvCxnSpPr>
        <p:spPr>
          <a:xfrm>
            <a:off x="5508816" y="2986037"/>
            <a:ext cx="213300" cy="19881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r="16839"/>
          <a:stretch/>
        </p:blipFill>
        <p:spPr>
          <a:xfrm>
            <a:off x="6283925" y="348763"/>
            <a:ext cx="2903976" cy="444597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>
            <a:spLocks noGrp="1"/>
          </p:cNvSpPr>
          <p:nvPr>
            <p:ph type="body" idx="1"/>
          </p:nvPr>
        </p:nvSpPr>
        <p:spPr>
          <a:xfrm>
            <a:off x="398549" y="846885"/>
            <a:ext cx="6836557" cy="42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A </a:t>
            </a:r>
            <a:r>
              <a:rPr lang="en-US" b="1" dirty="0"/>
              <a:t>warp</a:t>
            </a:r>
            <a:r>
              <a:rPr lang="en" dirty="0"/>
              <a:t> executes code on a </a:t>
            </a:r>
            <a:r>
              <a:rPr lang="en" b="1" dirty="0"/>
              <a:t>CUDA core</a:t>
            </a:r>
            <a:endParaRPr b="1" dirty="0"/>
          </a:p>
          <a:p>
            <a:pPr lvl="1"/>
            <a:r>
              <a:rPr lang="en" dirty="0"/>
              <a:t>Specifically, a </a:t>
            </a:r>
            <a:r>
              <a:rPr lang="en" b="1" dirty="0"/>
              <a:t>warp (groups </a:t>
            </a:r>
            <a:r>
              <a:rPr lang="en" dirty="0"/>
              <a:t>of </a:t>
            </a:r>
            <a:r>
              <a:rPr lang="en" b="1" dirty="0"/>
              <a:t>32 threads)</a:t>
            </a:r>
            <a:r>
              <a:rPr lang="en" dirty="0"/>
              <a:t> </a:t>
            </a:r>
            <a:r>
              <a:rPr lang="en-US" dirty="0"/>
              <a:t>executes</a:t>
            </a:r>
            <a:r>
              <a:rPr lang="en" dirty="0"/>
              <a:t> in lockstep in a core (</a:t>
            </a:r>
            <a:r>
              <a:rPr lang="en-US" dirty="0"/>
              <a:t>SIMD</a:t>
            </a:r>
            <a:r>
              <a:rPr lang="en" dirty="0"/>
              <a:t>).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dirty="0"/>
              <a:t>Warps</a:t>
            </a:r>
            <a:r>
              <a:rPr lang="en" dirty="0"/>
              <a:t> can be </a:t>
            </a:r>
            <a:br>
              <a:rPr lang="en" dirty="0"/>
            </a:br>
            <a:r>
              <a:rPr lang="en" dirty="0"/>
              <a:t>organized in </a:t>
            </a:r>
            <a:r>
              <a:rPr lang="en" b="1" dirty="0"/>
              <a:t>blocks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dirty="0"/>
              <a:t>Blocks are organized</a:t>
            </a:r>
            <a:br>
              <a:rPr lang="en" dirty="0"/>
            </a:br>
            <a:r>
              <a:rPr lang="en" dirty="0"/>
              <a:t>into a logical </a:t>
            </a:r>
            <a:r>
              <a:rPr lang="en" b="1" dirty="0"/>
              <a:t>grid</a:t>
            </a:r>
            <a:endParaRPr b="1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lang="en" dirty="0">
                <a:solidFill>
                  <a:srgbClr val="FF0000"/>
                </a:solidFill>
              </a:rPr>
              <a:t>Hardware does not care about grids!</a:t>
            </a:r>
          </a:p>
          <a:p>
            <a:pPr indent="-330200">
              <a:buClr>
                <a:srgbClr val="FF0000"/>
              </a:buClr>
              <a:buSzPts val="1600"/>
              <a:buChar char="○"/>
            </a:pPr>
            <a:r>
              <a:rPr lang="en" dirty="0">
                <a:solidFill>
                  <a:schemeClr val="tx1"/>
                </a:solidFill>
              </a:rPr>
              <a:t>op</a:t>
            </a:r>
            <a:r>
              <a:rPr lang="en-US" dirty="0" err="1">
                <a:solidFill>
                  <a:schemeClr val="tx1"/>
                </a:solidFill>
              </a:rPr>
              <a:t>tional</a:t>
            </a:r>
            <a:r>
              <a:rPr lang="en-US" dirty="0">
                <a:solidFill>
                  <a:schemeClr val="tx1"/>
                </a:solidFill>
              </a:rPr>
              <a:t>: H100 introduces Thread Block Cluster</a:t>
            </a:r>
          </a:p>
          <a:p>
            <a:pPr lvl="1">
              <a:buClr>
                <a:srgbClr val="FF0000"/>
              </a:buClr>
            </a:pPr>
            <a:r>
              <a:rPr lang="en-US" dirty="0">
                <a:solidFill>
                  <a:schemeClr val="tx1"/>
                </a:solidFill>
              </a:rPr>
              <a:t>One thread block cluster has multiple blocks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11" name="Google Shape;111;p20"/>
          <p:cNvSpPr txBox="1">
            <a:spLocks noGrp="1"/>
          </p:cNvSpPr>
          <p:nvPr>
            <p:ph type="sldNum" idx="12"/>
          </p:nvPr>
        </p:nvSpPr>
        <p:spPr>
          <a:xfrm>
            <a:off x="8595300" y="4823775"/>
            <a:ext cx="548700" cy="2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98550" y="126875"/>
            <a:ext cx="7517100" cy="6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</a:t>
            </a:r>
            <a:r>
              <a:rPr lang="en" i="1"/>
              <a:t>Logical</a:t>
            </a:r>
            <a:r>
              <a:rPr lang="en"/>
              <a:t> Hierarchy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atri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1797</Words>
  <Application>Microsoft Macintosh PowerPoint</Application>
  <PresentationFormat>On-screen Show (16:9)</PresentationFormat>
  <Paragraphs>245</Paragraphs>
  <Slides>37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Courier New</vt:lpstr>
      <vt:lpstr>Quattrocento Sans</vt:lpstr>
      <vt:lpstr>Arial</vt:lpstr>
      <vt:lpstr>Consolas</vt:lpstr>
      <vt:lpstr>Open Sans</vt:lpstr>
      <vt:lpstr>Times New Roman</vt:lpstr>
      <vt:lpstr>PT Serif</vt:lpstr>
      <vt:lpstr>Calibri</vt:lpstr>
      <vt:lpstr>Beatrice template</vt:lpstr>
      <vt:lpstr>CS3210 Lab 3</vt:lpstr>
      <vt:lpstr>Questions and Slides Sharing</vt:lpstr>
      <vt:lpstr>Your progress through CS3210 :)</vt:lpstr>
      <vt:lpstr>CUDA is a very deep topic. We will mainly try to cover the basics - enough!  Highly recommend the CUDA Programming Guide https://docs.nvidia.com/cuda/cuda-c-programming-guide/index.html </vt:lpstr>
      <vt:lpstr>CPU vs GPU: Latency vs Throughput</vt:lpstr>
      <vt:lpstr>CPU vs GPU:</vt:lpstr>
      <vt:lpstr>Main point:  To maximize CUDA performance,  you must understand GPU hardware</vt:lpstr>
      <vt:lpstr>CUDA Physical Structure</vt:lpstr>
      <vt:lpstr>CUDA Logical Hierarchy</vt:lpstr>
      <vt:lpstr>Overview of Physical-Logical Connection</vt:lpstr>
      <vt:lpstr>Overview of Physical-Logical Connection</vt:lpstr>
      <vt:lpstr>Optional : GPC (GPU Processing Clusters)</vt:lpstr>
      <vt:lpstr>Example optimizations from knowing hardware</vt:lpstr>
      <vt:lpstr>Example optimizations from knowing hardware</vt:lpstr>
      <vt:lpstr>Today's Lab</vt:lpstr>
      <vt:lpstr>SoC Cluster vs PDC Cluster</vt:lpstr>
      <vt:lpstr>Good news!</vt:lpstr>
      <vt:lpstr>Bad news :(</vt:lpstr>
      <vt:lpstr>Login instructions (TLDR)</vt:lpstr>
      <vt:lpstr>Lab 3 Overview</vt:lpstr>
      <vt:lpstr>Note about CUDA executables</vt:lpstr>
      <vt:lpstr>Note about CUDA executables</vt:lpstr>
      <vt:lpstr>More life-pro tips from me</vt:lpstr>
      <vt:lpstr>Ex6 hint</vt:lpstr>
      <vt:lpstr>Ex7: Understanding Warp Divergence &amp; Independent Thread Scheduling</vt:lpstr>
      <vt:lpstr>Old: NVIDIA Pascal (&lt;= CC 6.x)</vt:lpstr>
      <vt:lpstr>New: NVIDIA Volta (&gt;= CC 7.x)</vt:lpstr>
      <vt:lpstr>PowerPoint Presentation</vt:lpstr>
      <vt:lpstr>Demonstrating issues with divergence</vt:lpstr>
      <vt:lpstr>Observations</vt:lpstr>
      <vt:lpstr>Ex11: Unified Memory</vt:lpstr>
      <vt:lpstr>Unified Memory</vt:lpstr>
      <vt:lpstr>Unified Memory</vt:lpstr>
      <vt:lpstr>Why not use unified memory always?</vt:lpstr>
      <vt:lpstr>Performance Profiling</vt:lpstr>
      <vt:lpstr>Performance Profiling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CS3210 Lab 3</dc:title>
  <cp:lastModifiedBy>Liu Changxi</cp:lastModifiedBy>
  <cp:revision>1</cp:revision>
  <dcterms:modified xsi:type="dcterms:W3CDTF">2024-10-03T05:57:40Z</dcterms:modified>
</cp:coreProperties>
</file>